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068abc562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4658ba48c946d8"/>
  </p:sldMasterIdLst>
  <p:sldIdLst>
    <p:sldId xmlns:r="http://schemas.openxmlformats.org/officeDocument/2006/relationships" id="256" r:id="R80ffcecb3c5e4d88"/>
    <p:sldId xmlns:r="http://schemas.openxmlformats.org/officeDocument/2006/relationships" id="257" r:id="Rdcc10e0938dc4f38"/>
    <p:sldId xmlns:r="http://schemas.openxmlformats.org/officeDocument/2006/relationships" id="258" r:id="R9b84cb41693046df"/>
    <p:sldId xmlns:r="http://schemas.openxmlformats.org/officeDocument/2006/relationships" id="259" r:id="Rb3df467d68664669"/>
    <p:sldId xmlns:r="http://schemas.openxmlformats.org/officeDocument/2006/relationships" id="260" r:id="Ra5af0f148c614df4"/>
    <p:sldId xmlns:r="http://schemas.openxmlformats.org/officeDocument/2006/relationships" id="261" r:id="R372a26e9882543a9"/>
    <p:sldId xmlns:r="http://schemas.openxmlformats.org/officeDocument/2006/relationships" id="262" r:id="R52f29cce564948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658ba48c946d8" /><Relationship Type="http://schemas.openxmlformats.org/officeDocument/2006/relationships/slide" Target="/ppt/slides/slide1.xml" Id="R80ffcecb3c5e4d88" /><Relationship Type="http://schemas.openxmlformats.org/officeDocument/2006/relationships/slide" Target="/ppt/slides/slide2.xml" Id="Rdcc10e0938dc4f38" /><Relationship Type="http://schemas.openxmlformats.org/officeDocument/2006/relationships/slide" Target="/ppt/slides/slide3.xml" Id="R9b84cb41693046df" /><Relationship Type="http://schemas.openxmlformats.org/officeDocument/2006/relationships/slide" Target="/ppt/slides/slide4.xml" Id="Rb3df467d68664669" /><Relationship Type="http://schemas.openxmlformats.org/officeDocument/2006/relationships/slide" Target="/ppt/slides/slide5.xml" Id="Ra5af0f148c614df4" /><Relationship Type="http://schemas.openxmlformats.org/officeDocument/2006/relationships/slide" Target="/ppt/slides/slide6.xml" Id="R372a26e9882543a9" /><Relationship Type="http://schemas.openxmlformats.org/officeDocument/2006/relationships/slide" Target="/ppt/slides/slide7.xml" Id="R52f29cce564948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14c73ef034b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400275dd14c78" /><Relationship Type="http://schemas.openxmlformats.org/officeDocument/2006/relationships/theme" Target="/ppt/slideMasters/theme/theme1.xml" Id="R876898e193ea4d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400275dd1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b261792b942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95bd00665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b48cdde7f4b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0f72317a0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151953b5548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551e482da40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912d41ce440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TRINTIN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4 181 733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THRINE HELEN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Thrine Hoel, Glostrupveien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