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3e56a326e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ef249c9cd4af3"/>
  </p:sldMasterIdLst>
  <p:sldIdLst>
    <p:sldId xmlns:r="http://schemas.openxmlformats.org/officeDocument/2006/relationships" id="256" r:id="R14b5d03ac38f4f5e"/>
    <p:sldId xmlns:r="http://schemas.openxmlformats.org/officeDocument/2006/relationships" id="257" r:id="R4985ce7d9eab4cd8"/>
    <p:sldId xmlns:r="http://schemas.openxmlformats.org/officeDocument/2006/relationships" id="258" r:id="R3d345ec2b52c49db"/>
    <p:sldId xmlns:r="http://schemas.openxmlformats.org/officeDocument/2006/relationships" id="259" r:id="Rae257985123e450f"/>
    <p:sldId xmlns:r="http://schemas.openxmlformats.org/officeDocument/2006/relationships" id="260" r:id="Rbacd77b57ffd498c"/>
    <p:sldId xmlns:r="http://schemas.openxmlformats.org/officeDocument/2006/relationships" id="261" r:id="R8c04c3dd86394a6e"/>
    <p:sldId xmlns:r="http://schemas.openxmlformats.org/officeDocument/2006/relationships" id="262" r:id="R5a380e035f9c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ef249c9cd4af3" /><Relationship Type="http://schemas.openxmlformats.org/officeDocument/2006/relationships/slide" Target="/ppt/slides/slide1.xml" Id="R14b5d03ac38f4f5e" /><Relationship Type="http://schemas.openxmlformats.org/officeDocument/2006/relationships/slide" Target="/ppt/slides/slide2.xml" Id="R4985ce7d9eab4cd8" /><Relationship Type="http://schemas.openxmlformats.org/officeDocument/2006/relationships/slide" Target="/ppt/slides/slide3.xml" Id="R3d345ec2b52c49db" /><Relationship Type="http://schemas.openxmlformats.org/officeDocument/2006/relationships/slide" Target="/ppt/slides/slide4.xml" Id="Rae257985123e450f" /><Relationship Type="http://schemas.openxmlformats.org/officeDocument/2006/relationships/slide" Target="/ppt/slides/slide5.xml" Id="Rbacd77b57ffd498c" /><Relationship Type="http://schemas.openxmlformats.org/officeDocument/2006/relationships/slide" Target="/ppt/slides/slide6.xml" Id="R8c04c3dd86394a6e" /><Relationship Type="http://schemas.openxmlformats.org/officeDocument/2006/relationships/slide" Target="/ppt/slides/slide7.xml" Id="R5a380e035f9c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87b395317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c3b3a3584e7d" /><Relationship Type="http://schemas.openxmlformats.org/officeDocument/2006/relationships/theme" Target="/ppt/slideMasters/theme/theme1.xml" Id="R0a13c429dcbe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5c3b3a358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cc98b4ce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c5a9aa87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eadca2e3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fd27f727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00657cc0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861c82797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fa06b8ac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