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ff062391f6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fb7ae295a348cf"/>
  </p:sldMasterIdLst>
  <p:sldIdLst>
    <p:sldId xmlns:r="http://schemas.openxmlformats.org/officeDocument/2006/relationships" id="256" r:id="R84b75415799f481e"/>
    <p:sldId xmlns:r="http://schemas.openxmlformats.org/officeDocument/2006/relationships" id="257" r:id="Re965070511e94c5d"/>
    <p:sldId xmlns:r="http://schemas.openxmlformats.org/officeDocument/2006/relationships" id="258" r:id="Rb02e5e15f46845f8"/>
    <p:sldId xmlns:r="http://schemas.openxmlformats.org/officeDocument/2006/relationships" id="259" r:id="Ra0d3a31535674bef"/>
    <p:sldId xmlns:r="http://schemas.openxmlformats.org/officeDocument/2006/relationships" id="260" r:id="R21b43045fd4a433b"/>
    <p:sldId xmlns:r="http://schemas.openxmlformats.org/officeDocument/2006/relationships" id="261" r:id="R8ab87c8b5a50416e"/>
    <p:sldId xmlns:r="http://schemas.openxmlformats.org/officeDocument/2006/relationships" id="262" r:id="R331105c47bd14d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fb7ae295a348cf" /><Relationship Type="http://schemas.openxmlformats.org/officeDocument/2006/relationships/slide" Target="/ppt/slides/slide1.xml" Id="R84b75415799f481e" /><Relationship Type="http://schemas.openxmlformats.org/officeDocument/2006/relationships/slide" Target="/ppt/slides/slide2.xml" Id="Re965070511e94c5d" /><Relationship Type="http://schemas.openxmlformats.org/officeDocument/2006/relationships/slide" Target="/ppt/slides/slide3.xml" Id="Rb02e5e15f46845f8" /><Relationship Type="http://schemas.openxmlformats.org/officeDocument/2006/relationships/slide" Target="/ppt/slides/slide4.xml" Id="Ra0d3a31535674bef" /><Relationship Type="http://schemas.openxmlformats.org/officeDocument/2006/relationships/slide" Target="/ppt/slides/slide5.xml" Id="R21b43045fd4a433b" /><Relationship Type="http://schemas.openxmlformats.org/officeDocument/2006/relationships/slide" Target="/ppt/slides/slide6.xml" Id="R8ab87c8b5a50416e" /><Relationship Type="http://schemas.openxmlformats.org/officeDocument/2006/relationships/slide" Target="/ppt/slides/slide7.xml" Id="R331105c47bd14d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d9cc36d2f46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e8468fadf473a" /><Relationship Type="http://schemas.openxmlformats.org/officeDocument/2006/relationships/theme" Target="/ppt/slideMasters/theme/theme1.xml" Id="Red3b4a06c2a8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e8468fadf47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53a9ee41848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c718dfe64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695202f2d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bcfa4ae6f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cee02ecd0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beb16ae6444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95e8bb9154f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MENTELLOW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MENTELLOW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MENTELLOW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MENTELLOW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MENTELLOW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MENTELLOW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58 319 963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3 570 070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2 432 139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8 045 419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18 003 949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MENTELLOW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MENTOR CONSULTING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YELLOW PROJECTS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MENTELLOW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Godtfredsens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919 065 710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MENTELLOW AS</a:t>
            </a:r>
          </a:p>
        </p:txBody>
      </p:sp>
    </p:spTree>
  </p:cSld>
  <p:clrMapOvr>
    <a:masterClrMapping xmlns:a="http://schemas.openxmlformats.org/drawingml/2006/main"/>
  </p:clrMapOvr>
</p:sld>
</file>