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2624cb5a7649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621924d5104519"/>
  </p:sldMasterIdLst>
  <p:sldIdLst>
    <p:sldId xmlns:r="http://schemas.openxmlformats.org/officeDocument/2006/relationships" id="256" r:id="R1243dfde1f53436a"/>
    <p:sldId xmlns:r="http://schemas.openxmlformats.org/officeDocument/2006/relationships" id="257" r:id="R66286523abd34575"/>
    <p:sldId xmlns:r="http://schemas.openxmlformats.org/officeDocument/2006/relationships" id="258" r:id="R24115c70dfbc449b"/>
    <p:sldId xmlns:r="http://schemas.openxmlformats.org/officeDocument/2006/relationships" id="259" r:id="R8ede0b3971c94175"/>
    <p:sldId xmlns:r="http://schemas.openxmlformats.org/officeDocument/2006/relationships" id="260" r:id="Re247ee5adf024472"/>
    <p:sldId xmlns:r="http://schemas.openxmlformats.org/officeDocument/2006/relationships" id="261" r:id="Rc05d11d777084a14"/>
    <p:sldId xmlns:r="http://schemas.openxmlformats.org/officeDocument/2006/relationships" id="262" r:id="Rebceeb5efbe74f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621924d5104519" /><Relationship Type="http://schemas.openxmlformats.org/officeDocument/2006/relationships/slide" Target="/ppt/slides/slide1.xml" Id="R1243dfde1f53436a" /><Relationship Type="http://schemas.openxmlformats.org/officeDocument/2006/relationships/slide" Target="/ppt/slides/slide2.xml" Id="R66286523abd34575" /><Relationship Type="http://schemas.openxmlformats.org/officeDocument/2006/relationships/slide" Target="/ppt/slides/slide3.xml" Id="R24115c70dfbc449b" /><Relationship Type="http://schemas.openxmlformats.org/officeDocument/2006/relationships/slide" Target="/ppt/slides/slide4.xml" Id="R8ede0b3971c94175" /><Relationship Type="http://schemas.openxmlformats.org/officeDocument/2006/relationships/slide" Target="/ppt/slides/slide5.xml" Id="Re247ee5adf024472" /><Relationship Type="http://schemas.openxmlformats.org/officeDocument/2006/relationships/slide" Target="/ppt/slides/slide6.xml" Id="Rc05d11d777084a14" /><Relationship Type="http://schemas.openxmlformats.org/officeDocument/2006/relationships/slide" Target="/ppt/slides/slide7.xml" Id="Rebceeb5efbe74f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9cce10b6e746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1bf05e6494905" /><Relationship Type="http://schemas.openxmlformats.org/officeDocument/2006/relationships/theme" Target="/ppt/slideMasters/theme/theme1.xml" Id="R8f489bb1ed274d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d1bf05e64949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e2bfd7dff48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7dd2f91974f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2be815fcc44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6f0c1fad74c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f8db025ca4d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1238ae5e94f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501fca7764c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BYGG-VEST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BYGG-VEST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22 517 440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−2 543 346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−2 521 409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−1 587 516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3 807 583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EMLITI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TIGH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41B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919 060 751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BYGG-VEST AS</a:t>
            </a:r>
          </a:p>
        </p:txBody>
      </p:sp>
    </p:spTree>
  </p:cSld>
  <p:clrMapOvr>
    <a:masterClrMapping xmlns:a="http://schemas.openxmlformats.org/drawingml/2006/main"/>
  </p:clrMapOvr>
</p:sld>
</file>