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21b95afe8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92d75714d47e7"/>
  </p:sldMasterIdLst>
  <p:sldIdLst>
    <p:sldId xmlns:r="http://schemas.openxmlformats.org/officeDocument/2006/relationships" id="256" r:id="R1925854dc45e4803"/>
    <p:sldId xmlns:r="http://schemas.openxmlformats.org/officeDocument/2006/relationships" id="257" r:id="Rf18355c81b4f4fec"/>
    <p:sldId xmlns:r="http://schemas.openxmlformats.org/officeDocument/2006/relationships" id="258" r:id="R0b3c5edbe0d54e67"/>
    <p:sldId xmlns:r="http://schemas.openxmlformats.org/officeDocument/2006/relationships" id="259" r:id="Rd1c4e43d09e14738"/>
    <p:sldId xmlns:r="http://schemas.openxmlformats.org/officeDocument/2006/relationships" id="260" r:id="R37df887049f9474b"/>
    <p:sldId xmlns:r="http://schemas.openxmlformats.org/officeDocument/2006/relationships" id="261" r:id="R2eb2bdf3f7304e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92d75714d47e7" /><Relationship Type="http://schemas.openxmlformats.org/officeDocument/2006/relationships/slide" Target="/ppt/slides/slide1.xml" Id="R1925854dc45e4803" /><Relationship Type="http://schemas.openxmlformats.org/officeDocument/2006/relationships/slide" Target="/ppt/slides/slide2.xml" Id="Rf18355c81b4f4fec" /><Relationship Type="http://schemas.openxmlformats.org/officeDocument/2006/relationships/slide" Target="/ppt/slides/slide3.xml" Id="R0b3c5edbe0d54e67" /><Relationship Type="http://schemas.openxmlformats.org/officeDocument/2006/relationships/slide" Target="/ppt/slides/slide4.xml" Id="Rd1c4e43d09e14738" /><Relationship Type="http://schemas.openxmlformats.org/officeDocument/2006/relationships/slide" Target="/ppt/slides/slide5.xml" Id="R37df887049f9474b" /><Relationship Type="http://schemas.openxmlformats.org/officeDocument/2006/relationships/slide" Target="/ppt/slides/slide6.xml" Id="R2eb2bdf3f7304e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85d04ee374c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20db29f9c4436" /><Relationship Type="http://schemas.openxmlformats.org/officeDocument/2006/relationships/theme" Target="/ppt/slideMasters/theme/theme1.xml" Id="Raaab9c0ce2b5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20db29f9c44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719ad68b74a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70d63a189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4896cf9ee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c3c632b7344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ba22c230d47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a6d8235e7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BYGG-VEST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BYGG-VEST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EMLITI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TIGH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919 060 751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BYGG-VEST AS</a:t>
            </a:r>
          </a:p>
        </p:txBody>
      </p:sp>
    </p:spTree>
  </p:cSld>
  <p:clrMapOvr>
    <a:masterClrMapping xmlns:a="http://schemas.openxmlformats.org/drawingml/2006/main"/>
  </p:clrMapOvr>
</p:sld>
</file>