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083bed97b941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5f1bb52e8d4ac7"/>
  </p:sldMasterIdLst>
  <p:sldIdLst>
    <p:sldId xmlns:r="http://schemas.openxmlformats.org/officeDocument/2006/relationships" id="256" r:id="Ra7f6a016782241d9"/>
    <p:sldId xmlns:r="http://schemas.openxmlformats.org/officeDocument/2006/relationships" id="257" r:id="Rbc892f3db28343c7"/>
    <p:sldId xmlns:r="http://schemas.openxmlformats.org/officeDocument/2006/relationships" id="258" r:id="Rd67e22c033994aea"/>
    <p:sldId xmlns:r="http://schemas.openxmlformats.org/officeDocument/2006/relationships" id="259" r:id="R6488404f28614e9b"/>
    <p:sldId xmlns:r="http://schemas.openxmlformats.org/officeDocument/2006/relationships" id="260" r:id="R18ef95002e9a4f71"/>
    <p:sldId xmlns:r="http://schemas.openxmlformats.org/officeDocument/2006/relationships" id="261" r:id="Rbd0c7a0b1ad648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5f1bb52e8d4ac7" /><Relationship Type="http://schemas.openxmlformats.org/officeDocument/2006/relationships/slide" Target="/ppt/slides/slide1.xml" Id="Ra7f6a016782241d9" /><Relationship Type="http://schemas.openxmlformats.org/officeDocument/2006/relationships/slide" Target="/ppt/slides/slide2.xml" Id="Rbc892f3db28343c7" /><Relationship Type="http://schemas.openxmlformats.org/officeDocument/2006/relationships/slide" Target="/ppt/slides/slide3.xml" Id="Rd67e22c033994aea" /><Relationship Type="http://schemas.openxmlformats.org/officeDocument/2006/relationships/slide" Target="/ppt/slides/slide4.xml" Id="R6488404f28614e9b" /><Relationship Type="http://schemas.openxmlformats.org/officeDocument/2006/relationships/slide" Target="/ppt/slides/slide5.xml" Id="R18ef95002e9a4f71" /><Relationship Type="http://schemas.openxmlformats.org/officeDocument/2006/relationships/slide" Target="/ppt/slides/slide6.xml" Id="Rbd0c7a0b1ad648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0dde4b394143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c89ebe721410a" /><Relationship Type="http://schemas.openxmlformats.org/officeDocument/2006/relationships/theme" Target="/ppt/slideMasters/theme/theme1.xml" Id="R2ac9cbfa049645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1c89ebe72141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0ea2f659843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2bd4b0ae646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25bca41164e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68d93231b4f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6206825e54f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6d857e6314a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LISA MATHISEN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LISA MATHISEN CONSULTING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−6 731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919 059 249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LISA MATHISEN CONSULTING AS</a:t>
            </a:r>
          </a:p>
        </p:txBody>
      </p:sp>
    </p:spTree>
  </p:cSld>
  <p:clrMapOvr>
    <a:masterClrMapping xmlns:a="http://schemas.openxmlformats.org/drawingml/2006/main"/>
  </p:clrMapOvr>
</p:sld>
</file>