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3bb17127e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ff3a676204481"/>
  </p:sldMasterIdLst>
  <p:sldIdLst>
    <p:sldId xmlns:r="http://schemas.openxmlformats.org/officeDocument/2006/relationships" id="256" r:id="R4d61b3c5e0d64209"/>
    <p:sldId xmlns:r="http://schemas.openxmlformats.org/officeDocument/2006/relationships" id="257" r:id="Rd78b6e36e37b4885"/>
    <p:sldId xmlns:r="http://schemas.openxmlformats.org/officeDocument/2006/relationships" id="258" r:id="R38633d572a9a47f5"/>
    <p:sldId xmlns:r="http://schemas.openxmlformats.org/officeDocument/2006/relationships" id="259" r:id="R121cd9ff8f4a436f"/>
    <p:sldId xmlns:r="http://schemas.openxmlformats.org/officeDocument/2006/relationships" id="260" r:id="Rd526c9b36e8440ea"/>
    <p:sldId xmlns:r="http://schemas.openxmlformats.org/officeDocument/2006/relationships" id="261" r:id="Rb7869064af8a4376"/>
    <p:sldId xmlns:r="http://schemas.openxmlformats.org/officeDocument/2006/relationships" id="262" r:id="R3b95b902c5df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ff3a676204481" /><Relationship Type="http://schemas.openxmlformats.org/officeDocument/2006/relationships/slide" Target="/ppt/slides/slide1.xml" Id="R4d61b3c5e0d64209" /><Relationship Type="http://schemas.openxmlformats.org/officeDocument/2006/relationships/slide" Target="/ppt/slides/slide2.xml" Id="Rd78b6e36e37b4885" /><Relationship Type="http://schemas.openxmlformats.org/officeDocument/2006/relationships/slide" Target="/ppt/slides/slide3.xml" Id="R38633d572a9a47f5" /><Relationship Type="http://schemas.openxmlformats.org/officeDocument/2006/relationships/slide" Target="/ppt/slides/slide4.xml" Id="R121cd9ff8f4a436f" /><Relationship Type="http://schemas.openxmlformats.org/officeDocument/2006/relationships/slide" Target="/ppt/slides/slide5.xml" Id="Rd526c9b36e8440ea" /><Relationship Type="http://schemas.openxmlformats.org/officeDocument/2006/relationships/slide" Target="/ppt/slides/slide6.xml" Id="Rb7869064af8a4376" /><Relationship Type="http://schemas.openxmlformats.org/officeDocument/2006/relationships/slide" Target="/ppt/slides/slide7.xml" Id="R3b95b902c5df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8f15c22de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91cd735c4af1" /><Relationship Type="http://schemas.openxmlformats.org/officeDocument/2006/relationships/theme" Target="/ppt/slideMasters/theme/theme1.xml" Id="R79dcba29b9e5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391cd735c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7a73a0a4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149435f0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917cb041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1b08b7aa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733ca618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e01604f7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19109b0a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