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e199d330a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7e52baea54aaa"/>
  </p:sldMasterIdLst>
  <p:sldIdLst>
    <p:sldId xmlns:r="http://schemas.openxmlformats.org/officeDocument/2006/relationships" id="256" r:id="Rf30e518ee7984ce2"/>
    <p:sldId xmlns:r="http://schemas.openxmlformats.org/officeDocument/2006/relationships" id="257" r:id="R502dc659ce0a4093"/>
    <p:sldId xmlns:r="http://schemas.openxmlformats.org/officeDocument/2006/relationships" id="258" r:id="R493348c3953b47ff"/>
    <p:sldId xmlns:r="http://schemas.openxmlformats.org/officeDocument/2006/relationships" id="259" r:id="R5a1109499c9e4b81"/>
    <p:sldId xmlns:r="http://schemas.openxmlformats.org/officeDocument/2006/relationships" id="260" r:id="R7f1812360e3d4936"/>
    <p:sldId xmlns:r="http://schemas.openxmlformats.org/officeDocument/2006/relationships" id="261" r:id="R77c2b013ac9c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7e52baea54aaa" /><Relationship Type="http://schemas.openxmlformats.org/officeDocument/2006/relationships/slide" Target="/ppt/slides/slide1.xml" Id="Rf30e518ee7984ce2" /><Relationship Type="http://schemas.openxmlformats.org/officeDocument/2006/relationships/slide" Target="/ppt/slides/slide2.xml" Id="R502dc659ce0a4093" /><Relationship Type="http://schemas.openxmlformats.org/officeDocument/2006/relationships/slide" Target="/ppt/slides/slide3.xml" Id="R493348c3953b47ff" /><Relationship Type="http://schemas.openxmlformats.org/officeDocument/2006/relationships/slide" Target="/ppt/slides/slide4.xml" Id="R5a1109499c9e4b81" /><Relationship Type="http://schemas.openxmlformats.org/officeDocument/2006/relationships/slide" Target="/ppt/slides/slide5.xml" Id="R7f1812360e3d4936" /><Relationship Type="http://schemas.openxmlformats.org/officeDocument/2006/relationships/slide" Target="/ppt/slides/slide6.xml" Id="R77c2b013ac9c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b90043cff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c69d17a94a63" /><Relationship Type="http://schemas.openxmlformats.org/officeDocument/2006/relationships/theme" Target="/ppt/slideMasters/theme/theme1.xml" Id="R9e6b1a9a74f3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ac69d17a9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26703e7c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2b303b3a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1aae823e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8e2e1bad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55835826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1b2f034c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