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8301ca74a946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d29bcc7c4d486a"/>
  </p:sldMasterIdLst>
  <p:sldIdLst>
    <p:sldId xmlns:r="http://schemas.openxmlformats.org/officeDocument/2006/relationships" id="256" r:id="R68a862c118ed4dd4"/>
    <p:sldId xmlns:r="http://schemas.openxmlformats.org/officeDocument/2006/relationships" id="257" r:id="R3f39eafc6fa540c0"/>
    <p:sldId xmlns:r="http://schemas.openxmlformats.org/officeDocument/2006/relationships" id="258" r:id="Rb34d12bd009d4887"/>
    <p:sldId xmlns:r="http://schemas.openxmlformats.org/officeDocument/2006/relationships" id="259" r:id="R6191edabb2aa4a68"/>
    <p:sldId xmlns:r="http://schemas.openxmlformats.org/officeDocument/2006/relationships" id="260" r:id="Re189fc7423f74647"/>
    <p:sldId xmlns:r="http://schemas.openxmlformats.org/officeDocument/2006/relationships" id="261" r:id="Reca7fe49267a4e1f"/>
    <p:sldId xmlns:r="http://schemas.openxmlformats.org/officeDocument/2006/relationships" id="262" r:id="R7680427aec044c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29bcc7c4d486a" /><Relationship Type="http://schemas.openxmlformats.org/officeDocument/2006/relationships/slide" Target="/ppt/slides/slide1.xml" Id="R68a862c118ed4dd4" /><Relationship Type="http://schemas.openxmlformats.org/officeDocument/2006/relationships/slide" Target="/ppt/slides/slide2.xml" Id="R3f39eafc6fa540c0" /><Relationship Type="http://schemas.openxmlformats.org/officeDocument/2006/relationships/slide" Target="/ppt/slides/slide3.xml" Id="Rb34d12bd009d4887" /><Relationship Type="http://schemas.openxmlformats.org/officeDocument/2006/relationships/slide" Target="/ppt/slides/slide4.xml" Id="R6191edabb2aa4a68" /><Relationship Type="http://schemas.openxmlformats.org/officeDocument/2006/relationships/slide" Target="/ppt/slides/slide5.xml" Id="Re189fc7423f74647" /><Relationship Type="http://schemas.openxmlformats.org/officeDocument/2006/relationships/slide" Target="/ppt/slides/slide6.xml" Id="Reca7fe49267a4e1f" /><Relationship Type="http://schemas.openxmlformats.org/officeDocument/2006/relationships/slide" Target="/ppt/slides/slide7.xml" Id="R7680427aec044c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994942581742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9672250934a7b" /><Relationship Type="http://schemas.openxmlformats.org/officeDocument/2006/relationships/theme" Target="/ppt/slideMasters/theme/theme1.xml" Id="R6227027f517c44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89672250934a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04aa6ff5643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3693c64a9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658eda3654e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647539ed74f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a1e4d57b74a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f7bdce3d54b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27c07e91649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HANDVERKSPARTNER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HANDVERKSPARTNER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2 526 945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1 167 431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1 565 280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VINDENES EGGE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Krikebøvegen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6104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919 040 351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HANDVERKSPARTNER AS</a:t>
            </a:r>
          </a:p>
        </p:txBody>
      </p:sp>
    </p:spTree>
  </p:cSld>
  <p:clrMapOvr>
    <a:masterClrMapping xmlns:a="http://schemas.openxmlformats.org/drawingml/2006/main"/>
  </p:clrMapOvr>
</p:sld>
</file>