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04e16728a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eefe86be14de5"/>
  </p:sldMasterIdLst>
  <p:sldIdLst>
    <p:sldId xmlns:r="http://schemas.openxmlformats.org/officeDocument/2006/relationships" id="256" r:id="R408bb88a30c2440a"/>
    <p:sldId xmlns:r="http://schemas.openxmlformats.org/officeDocument/2006/relationships" id="257" r:id="Rc6bd998b98134719"/>
    <p:sldId xmlns:r="http://schemas.openxmlformats.org/officeDocument/2006/relationships" id="258" r:id="Rd380d19f301045b5"/>
    <p:sldId xmlns:r="http://schemas.openxmlformats.org/officeDocument/2006/relationships" id="259" r:id="Rc518d071644240d8"/>
    <p:sldId xmlns:r="http://schemas.openxmlformats.org/officeDocument/2006/relationships" id="260" r:id="R9ad21de247cd476a"/>
    <p:sldId xmlns:r="http://schemas.openxmlformats.org/officeDocument/2006/relationships" id="261" r:id="Rfa40ad8f73de422c"/>
    <p:sldId xmlns:r="http://schemas.openxmlformats.org/officeDocument/2006/relationships" id="262" r:id="R7b1369283ec945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eefe86be14de5" /><Relationship Type="http://schemas.openxmlformats.org/officeDocument/2006/relationships/slide" Target="/ppt/slides/slide1.xml" Id="R408bb88a30c2440a" /><Relationship Type="http://schemas.openxmlformats.org/officeDocument/2006/relationships/slide" Target="/ppt/slides/slide2.xml" Id="Rc6bd998b98134719" /><Relationship Type="http://schemas.openxmlformats.org/officeDocument/2006/relationships/slide" Target="/ppt/slides/slide3.xml" Id="Rd380d19f301045b5" /><Relationship Type="http://schemas.openxmlformats.org/officeDocument/2006/relationships/slide" Target="/ppt/slides/slide4.xml" Id="Rc518d071644240d8" /><Relationship Type="http://schemas.openxmlformats.org/officeDocument/2006/relationships/slide" Target="/ppt/slides/slide5.xml" Id="R9ad21de247cd476a" /><Relationship Type="http://schemas.openxmlformats.org/officeDocument/2006/relationships/slide" Target="/ppt/slides/slide6.xml" Id="Rfa40ad8f73de422c" /><Relationship Type="http://schemas.openxmlformats.org/officeDocument/2006/relationships/slide" Target="/ppt/slides/slide7.xml" Id="R7b1369283ec945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13b6b68a8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3fde14634239" /><Relationship Type="http://schemas.openxmlformats.org/officeDocument/2006/relationships/theme" Target="/ppt/slideMasters/theme/theme1.xml" Id="R23b26457ec3a4f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43fde1463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aea702a9f44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f2f2aef5a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0b05980d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594083bc40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7a525f11a4a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57bdbbdc942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332fc3ef49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ALENDUS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ALENDUS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14 282 257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71 874 476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71 876 928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HATLETVEIT KRISTINA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Kjøyavei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919 040 270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ALENDUS AS</a:t>
            </a:r>
          </a:p>
        </p:txBody>
      </p:sp>
    </p:spTree>
  </p:cSld>
  <p:clrMapOvr>
    <a:masterClrMapping xmlns:a="http://schemas.openxmlformats.org/drawingml/2006/main"/>
  </p:clrMapOvr>
</p:sld>
</file>