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b9d221120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4a04b46cdc478d"/>
  </p:sldMasterIdLst>
  <p:sldIdLst>
    <p:sldId xmlns:r="http://schemas.openxmlformats.org/officeDocument/2006/relationships" id="256" r:id="R384b6b996ff34635"/>
    <p:sldId xmlns:r="http://schemas.openxmlformats.org/officeDocument/2006/relationships" id="257" r:id="R002a7196911d4f65"/>
    <p:sldId xmlns:r="http://schemas.openxmlformats.org/officeDocument/2006/relationships" id="258" r:id="Red0711e5f88f4ed2"/>
    <p:sldId xmlns:r="http://schemas.openxmlformats.org/officeDocument/2006/relationships" id="259" r:id="R062a67e3403d4138"/>
    <p:sldId xmlns:r="http://schemas.openxmlformats.org/officeDocument/2006/relationships" id="260" r:id="R010eea1535dc4faf"/>
    <p:sldId xmlns:r="http://schemas.openxmlformats.org/officeDocument/2006/relationships" id="261" r:id="Rbdafc879a5ef4e9b"/>
    <p:sldId xmlns:r="http://schemas.openxmlformats.org/officeDocument/2006/relationships" id="262" r:id="Rdd923bed132342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a04b46cdc478d" /><Relationship Type="http://schemas.openxmlformats.org/officeDocument/2006/relationships/slide" Target="/ppt/slides/slide1.xml" Id="R384b6b996ff34635" /><Relationship Type="http://schemas.openxmlformats.org/officeDocument/2006/relationships/slide" Target="/ppt/slides/slide2.xml" Id="R002a7196911d4f65" /><Relationship Type="http://schemas.openxmlformats.org/officeDocument/2006/relationships/slide" Target="/ppt/slides/slide3.xml" Id="Red0711e5f88f4ed2" /><Relationship Type="http://schemas.openxmlformats.org/officeDocument/2006/relationships/slide" Target="/ppt/slides/slide4.xml" Id="R062a67e3403d4138" /><Relationship Type="http://schemas.openxmlformats.org/officeDocument/2006/relationships/slide" Target="/ppt/slides/slide5.xml" Id="R010eea1535dc4faf" /><Relationship Type="http://schemas.openxmlformats.org/officeDocument/2006/relationships/slide" Target="/ppt/slides/slide6.xml" Id="Rbdafc879a5ef4e9b" /><Relationship Type="http://schemas.openxmlformats.org/officeDocument/2006/relationships/slide" Target="/ppt/slides/slide7.xml" Id="Rdd923bed132342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9158ee07a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50df6bccb4f00" /><Relationship Type="http://schemas.openxmlformats.org/officeDocument/2006/relationships/theme" Target="/ppt/slideMasters/theme/theme1.xml" Id="R5f91ef3030e5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50df6bccb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ed30f4d68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b18dfa478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e6647babd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70daff1d2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3187ea110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f896f901c4a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3194541f1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VIKEN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VIKEN HOLDING AS ble etablert [år] og holder til i Bud.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338 557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6 354 458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6 887 825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AUD INGER  –  76,3 %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MARIA  –  11,9 %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TERESE  –  11,9 %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Prestgardsvegen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6430 Bud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919 039 396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VIKEN HOLDING AS</a:t>
            </a:r>
          </a:p>
        </p:txBody>
      </p:sp>
    </p:spTree>
  </p:cSld>
  <p:clrMapOvr>
    <a:masterClrMapping xmlns:a="http://schemas.openxmlformats.org/drawingml/2006/main"/>
  </p:clrMapOvr>
</p:sld>
</file>