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7e6c9aba9640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cfbafb37294ebf"/>
  </p:sldMasterIdLst>
  <p:sldIdLst>
    <p:sldId xmlns:r="http://schemas.openxmlformats.org/officeDocument/2006/relationships" id="256" r:id="R4adbcbcff4cc4177"/>
    <p:sldId xmlns:r="http://schemas.openxmlformats.org/officeDocument/2006/relationships" id="257" r:id="Raf26fe00c10748cd"/>
    <p:sldId xmlns:r="http://schemas.openxmlformats.org/officeDocument/2006/relationships" id="258" r:id="Rf8074743030e42f7"/>
    <p:sldId xmlns:r="http://schemas.openxmlformats.org/officeDocument/2006/relationships" id="259" r:id="R9fc004eb685246b8"/>
    <p:sldId xmlns:r="http://schemas.openxmlformats.org/officeDocument/2006/relationships" id="260" r:id="Rcb41a9dbaeff4a06"/>
    <p:sldId xmlns:r="http://schemas.openxmlformats.org/officeDocument/2006/relationships" id="261" r:id="R70851858df5e4bc1"/>
    <p:sldId xmlns:r="http://schemas.openxmlformats.org/officeDocument/2006/relationships" id="262" r:id="R0d2fae7c615745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fbafb37294ebf" /><Relationship Type="http://schemas.openxmlformats.org/officeDocument/2006/relationships/slide" Target="/ppt/slides/slide1.xml" Id="R4adbcbcff4cc4177" /><Relationship Type="http://schemas.openxmlformats.org/officeDocument/2006/relationships/slide" Target="/ppt/slides/slide2.xml" Id="Raf26fe00c10748cd" /><Relationship Type="http://schemas.openxmlformats.org/officeDocument/2006/relationships/slide" Target="/ppt/slides/slide3.xml" Id="Rf8074743030e42f7" /><Relationship Type="http://schemas.openxmlformats.org/officeDocument/2006/relationships/slide" Target="/ppt/slides/slide4.xml" Id="R9fc004eb685246b8" /><Relationship Type="http://schemas.openxmlformats.org/officeDocument/2006/relationships/slide" Target="/ppt/slides/slide5.xml" Id="Rcb41a9dbaeff4a06" /><Relationship Type="http://schemas.openxmlformats.org/officeDocument/2006/relationships/slide" Target="/ppt/slides/slide6.xml" Id="R70851858df5e4bc1" /><Relationship Type="http://schemas.openxmlformats.org/officeDocument/2006/relationships/slide" Target="/ppt/slides/slide7.xml" Id="R0d2fae7c615745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ef79de891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4c07f521e4e8e" /><Relationship Type="http://schemas.openxmlformats.org/officeDocument/2006/relationships/theme" Target="/ppt/slideMasters/theme/theme1.xml" Id="R2715fd999fc54e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4c07f521e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6972d91cc46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f87781c40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52e71ec944d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41666f810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f93635f4343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c812d152c4b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8fdae037648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FJELLHEIM PANORAMA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FJELLHEIM PANORAMA AS ble etablert [år] og holder til i Vang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523 080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306 507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5 507 351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ELTUN KENNETH HOLIEN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FHT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SVEBERG GEIR MORTEN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 PANORAMA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Bøagøta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2975 Vang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FJELLHEIM PANORAMA AS</a:t>
            </a:r>
          </a:p>
        </p:txBody>
      </p:sp>
    </p:spTree>
  </p:cSld>
  <p:clrMapOvr>
    <a:masterClrMapping xmlns:a="http://schemas.openxmlformats.org/drawingml/2006/main"/>
  </p:clrMapOvr>
</p:sld>
</file>