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cbbf6c1a145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d71fb23cc43e9"/>
  </p:sldMasterIdLst>
  <p:sldIdLst>
    <p:sldId xmlns:r="http://schemas.openxmlformats.org/officeDocument/2006/relationships" id="256" r:id="R6369fd258ee94afa"/>
    <p:sldId xmlns:r="http://schemas.openxmlformats.org/officeDocument/2006/relationships" id="257" r:id="R597e64c66a574b6b"/>
    <p:sldId xmlns:r="http://schemas.openxmlformats.org/officeDocument/2006/relationships" id="258" r:id="Raa8a4e5963a24608"/>
    <p:sldId xmlns:r="http://schemas.openxmlformats.org/officeDocument/2006/relationships" id="259" r:id="R497b8ddabf2d4367"/>
    <p:sldId xmlns:r="http://schemas.openxmlformats.org/officeDocument/2006/relationships" id="260" r:id="Rd30477fa8b7649ce"/>
    <p:sldId xmlns:r="http://schemas.openxmlformats.org/officeDocument/2006/relationships" id="261" r:id="R843a48911de0414b"/>
    <p:sldId xmlns:r="http://schemas.openxmlformats.org/officeDocument/2006/relationships" id="262" r:id="R3bdc59caac58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d71fb23cc43e9" /><Relationship Type="http://schemas.openxmlformats.org/officeDocument/2006/relationships/slide" Target="/ppt/slides/slide1.xml" Id="R6369fd258ee94afa" /><Relationship Type="http://schemas.openxmlformats.org/officeDocument/2006/relationships/slide" Target="/ppt/slides/slide2.xml" Id="R597e64c66a574b6b" /><Relationship Type="http://schemas.openxmlformats.org/officeDocument/2006/relationships/slide" Target="/ppt/slides/slide3.xml" Id="Raa8a4e5963a24608" /><Relationship Type="http://schemas.openxmlformats.org/officeDocument/2006/relationships/slide" Target="/ppt/slides/slide4.xml" Id="R497b8ddabf2d4367" /><Relationship Type="http://schemas.openxmlformats.org/officeDocument/2006/relationships/slide" Target="/ppt/slides/slide5.xml" Id="Rd30477fa8b7649ce" /><Relationship Type="http://schemas.openxmlformats.org/officeDocument/2006/relationships/slide" Target="/ppt/slides/slide6.xml" Id="R843a48911de0414b" /><Relationship Type="http://schemas.openxmlformats.org/officeDocument/2006/relationships/slide" Target="/ppt/slides/slide7.xml" Id="R3bdc59caac58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fe14fea5c348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45234f4a24f13" /><Relationship Type="http://schemas.openxmlformats.org/officeDocument/2006/relationships/theme" Target="/ppt/slideMasters/theme/theme1.xml" Id="R415e77313812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45234f4a24f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17586a6e4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5ba0d086a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a10167a08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d51553fb340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0774b84ff49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a8cfb1f2145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0e17d69c540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