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db7b45ca6b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c7f37301d4e1e"/>
  </p:sldMasterIdLst>
  <p:sldIdLst>
    <p:sldId xmlns:r="http://schemas.openxmlformats.org/officeDocument/2006/relationships" id="256" r:id="Rd8248837c52e49c9"/>
    <p:sldId xmlns:r="http://schemas.openxmlformats.org/officeDocument/2006/relationships" id="257" r:id="R7d4c59906dff43f5"/>
    <p:sldId xmlns:r="http://schemas.openxmlformats.org/officeDocument/2006/relationships" id="258" r:id="R38571e7fe60c44e2"/>
    <p:sldId xmlns:r="http://schemas.openxmlformats.org/officeDocument/2006/relationships" id="259" r:id="Rc2de720747eb4109"/>
    <p:sldId xmlns:r="http://schemas.openxmlformats.org/officeDocument/2006/relationships" id="260" r:id="R3a8a0925a4f54991"/>
    <p:sldId xmlns:r="http://schemas.openxmlformats.org/officeDocument/2006/relationships" id="261" r:id="R683d1ef2099a43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c7f37301d4e1e" /><Relationship Type="http://schemas.openxmlformats.org/officeDocument/2006/relationships/slide" Target="/ppt/slides/slide1.xml" Id="Rd8248837c52e49c9" /><Relationship Type="http://schemas.openxmlformats.org/officeDocument/2006/relationships/slide" Target="/ppt/slides/slide2.xml" Id="R7d4c59906dff43f5" /><Relationship Type="http://schemas.openxmlformats.org/officeDocument/2006/relationships/slide" Target="/ppt/slides/slide3.xml" Id="R38571e7fe60c44e2" /><Relationship Type="http://schemas.openxmlformats.org/officeDocument/2006/relationships/slide" Target="/ppt/slides/slide4.xml" Id="Rc2de720747eb4109" /><Relationship Type="http://schemas.openxmlformats.org/officeDocument/2006/relationships/slide" Target="/ppt/slides/slide5.xml" Id="R3a8a0925a4f54991" /><Relationship Type="http://schemas.openxmlformats.org/officeDocument/2006/relationships/slide" Target="/ppt/slides/slide6.xml" Id="R683d1ef2099a43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59e8e3dff48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ce130f75f453f" /><Relationship Type="http://schemas.openxmlformats.org/officeDocument/2006/relationships/theme" Target="/ppt/slideMasters/theme/theme1.xml" Id="R2087d4738cf543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ce130f75f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205de07f441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7b5de136b4d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fcabf13fd4e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250c44bb5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6fd7d54e845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927094d5043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