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927fd61b774b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91a2c716da4adf"/>
  </p:sldMasterIdLst>
  <p:sldIdLst>
    <p:sldId xmlns:r="http://schemas.openxmlformats.org/officeDocument/2006/relationships" id="256" r:id="Rc939f2ae0c7c49a9"/>
    <p:sldId xmlns:r="http://schemas.openxmlformats.org/officeDocument/2006/relationships" id="257" r:id="Refb8ff62dd9840d0"/>
    <p:sldId xmlns:r="http://schemas.openxmlformats.org/officeDocument/2006/relationships" id="258" r:id="R4312ecec0a4f44b0"/>
    <p:sldId xmlns:r="http://schemas.openxmlformats.org/officeDocument/2006/relationships" id="259" r:id="R86f52080d9264cb6"/>
    <p:sldId xmlns:r="http://schemas.openxmlformats.org/officeDocument/2006/relationships" id="260" r:id="R96b3fceac473428a"/>
    <p:sldId xmlns:r="http://schemas.openxmlformats.org/officeDocument/2006/relationships" id="261" r:id="Rd44fa31bf0374d36"/>
    <p:sldId xmlns:r="http://schemas.openxmlformats.org/officeDocument/2006/relationships" id="262" r:id="R0675699c0a3542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91a2c716da4adf" /><Relationship Type="http://schemas.openxmlformats.org/officeDocument/2006/relationships/slide" Target="/ppt/slides/slide1.xml" Id="Rc939f2ae0c7c49a9" /><Relationship Type="http://schemas.openxmlformats.org/officeDocument/2006/relationships/slide" Target="/ppt/slides/slide2.xml" Id="Refb8ff62dd9840d0" /><Relationship Type="http://schemas.openxmlformats.org/officeDocument/2006/relationships/slide" Target="/ppt/slides/slide3.xml" Id="R4312ecec0a4f44b0" /><Relationship Type="http://schemas.openxmlformats.org/officeDocument/2006/relationships/slide" Target="/ppt/slides/slide4.xml" Id="R86f52080d9264cb6" /><Relationship Type="http://schemas.openxmlformats.org/officeDocument/2006/relationships/slide" Target="/ppt/slides/slide5.xml" Id="R96b3fceac473428a" /><Relationship Type="http://schemas.openxmlformats.org/officeDocument/2006/relationships/slide" Target="/ppt/slides/slide6.xml" Id="Rd44fa31bf0374d36" /><Relationship Type="http://schemas.openxmlformats.org/officeDocument/2006/relationships/slide" Target="/ppt/slides/slide7.xml" Id="R0675699c0a3542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e0baa8c3a744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e5bb1251ad433f" /><Relationship Type="http://schemas.openxmlformats.org/officeDocument/2006/relationships/theme" Target="/ppt/slideMasters/theme/theme1.xml" Id="Rc002a511862844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e5bb1251ad43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d6ee53500240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3954694d9c4f1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3e5c5188ac45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df53991b6848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3653216cc44e8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52cf591bd1493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93976dd2b84a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SELBUKT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SELBUKT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SELBUKT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SELBUKT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SELBUKT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SELBUKT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113 970 000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217 979 000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263 266 000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SELBUKT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KRISTIN OG OLAVS STIFTELSE FOR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SELVAAG OLAV HINDAHL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SELBUKT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Silurveien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0380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919 026 324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SELBUKT AS</a:t>
            </a:r>
          </a:p>
        </p:txBody>
      </p:sp>
    </p:spTree>
  </p:cSld>
  <p:clrMapOvr>
    <a:masterClrMapping xmlns:a="http://schemas.openxmlformats.org/drawingml/2006/main"/>
  </p:clrMapOvr>
</p:sld>
</file>