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08f9c147744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69cfaf14ec427f"/>
  </p:sldMasterIdLst>
  <p:sldIdLst>
    <p:sldId xmlns:r="http://schemas.openxmlformats.org/officeDocument/2006/relationships" id="256" r:id="Rbf9aa12e87ee487c"/>
    <p:sldId xmlns:r="http://schemas.openxmlformats.org/officeDocument/2006/relationships" id="257" r:id="Re9a1efbabbcc4855"/>
    <p:sldId xmlns:r="http://schemas.openxmlformats.org/officeDocument/2006/relationships" id="258" r:id="R391036c5e8e14cd1"/>
    <p:sldId xmlns:r="http://schemas.openxmlformats.org/officeDocument/2006/relationships" id="259" r:id="Rf56e5acf189e4e9b"/>
    <p:sldId xmlns:r="http://schemas.openxmlformats.org/officeDocument/2006/relationships" id="260" r:id="R782109fda05e43fc"/>
    <p:sldId xmlns:r="http://schemas.openxmlformats.org/officeDocument/2006/relationships" id="261" r:id="Rc6cd8213f69a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9cfaf14ec427f" /><Relationship Type="http://schemas.openxmlformats.org/officeDocument/2006/relationships/slide" Target="/ppt/slides/slide1.xml" Id="Rbf9aa12e87ee487c" /><Relationship Type="http://schemas.openxmlformats.org/officeDocument/2006/relationships/slide" Target="/ppt/slides/slide2.xml" Id="Re9a1efbabbcc4855" /><Relationship Type="http://schemas.openxmlformats.org/officeDocument/2006/relationships/slide" Target="/ppt/slides/slide3.xml" Id="R391036c5e8e14cd1" /><Relationship Type="http://schemas.openxmlformats.org/officeDocument/2006/relationships/slide" Target="/ppt/slides/slide4.xml" Id="Rf56e5acf189e4e9b" /><Relationship Type="http://schemas.openxmlformats.org/officeDocument/2006/relationships/slide" Target="/ppt/slides/slide5.xml" Id="R782109fda05e43fc" /><Relationship Type="http://schemas.openxmlformats.org/officeDocument/2006/relationships/slide" Target="/ppt/slides/slide6.xml" Id="Rc6cd8213f69a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a6a5559ec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a508eabf44cf7" /><Relationship Type="http://schemas.openxmlformats.org/officeDocument/2006/relationships/theme" Target="/ppt/slideMasters/theme/theme1.xml" Id="R6d4cb706a9ee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a508eabf4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9f93d58da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29a4a2c2042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5981e104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45973f55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c1dcf63a2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51b4216d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SKOGSRO VELVÆRE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SKOGSRO VELVÆRE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906 170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919 025 832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SKOGSRO VELVÆRE AS</a:t>
            </a:r>
          </a:p>
        </p:txBody>
      </p:sp>
    </p:spTree>
  </p:cSld>
  <p:clrMapOvr>
    <a:masterClrMapping xmlns:a="http://schemas.openxmlformats.org/drawingml/2006/main"/>
  </p:clrMapOvr>
</p:sld>
</file>