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4fb4374e34b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407f6ba3ae40e2"/>
  </p:sldMasterIdLst>
  <p:sldIdLst>
    <p:sldId xmlns:r="http://schemas.openxmlformats.org/officeDocument/2006/relationships" id="256" r:id="Rd70e81d0a4544d5a"/>
    <p:sldId xmlns:r="http://schemas.openxmlformats.org/officeDocument/2006/relationships" id="257" r:id="R4cb2629774d74cf9"/>
    <p:sldId xmlns:r="http://schemas.openxmlformats.org/officeDocument/2006/relationships" id="258" r:id="Rb1aeabe4ff004617"/>
    <p:sldId xmlns:r="http://schemas.openxmlformats.org/officeDocument/2006/relationships" id="259" r:id="R29ad8423d83a44a8"/>
    <p:sldId xmlns:r="http://schemas.openxmlformats.org/officeDocument/2006/relationships" id="260" r:id="R9cbe4c613ad5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07f6ba3ae40e2" /><Relationship Type="http://schemas.openxmlformats.org/officeDocument/2006/relationships/slide" Target="/ppt/slides/slide1.xml" Id="Rd70e81d0a4544d5a" /><Relationship Type="http://schemas.openxmlformats.org/officeDocument/2006/relationships/slide" Target="/ppt/slides/slide2.xml" Id="R4cb2629774d74cf9" /><Relationship Type="http://schemas.openxmlformats.org/officeDocument/2006/relationships/slide" Target="/ppt/slides/slide3.xml" Id="Rb1aeabe4ff004617" /><Relationship Type="http://schemas.openxmlformats.org/officeDocument/2006/relationships/slide" Target="/ppt/slides/slide4.xml" Id="R29ad8423d83a44a8" /><Relationship Type="http://schemas.openxmlformats.org/officeDocument/2006/relationships/slide" Target="/ppt/slides/slide5.xml" Id="R9cbe4c613ad5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2486c5ee2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1ee95fbb04f36" /><Relationship Type="http://schemas.openxmlformats.org/officeDocument/2006/relationships/theme" Target="/ppt/slideMasters/theme/theme1.xml" Id="R0a52790874a647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1ee95fbb0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fff8fcccc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2d42f4d1a47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d640dd777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4161fc760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0d5550845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IVARS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IVARS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IVARS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IVARS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IVARS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919 025 522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IVARS KRO AS</a:t>
            </a:r>
          </a:p>
        </p:txBody>
      </p:sp>
    </p:spTree>
  </p:cSld>
  <p:clrMapOvr>
    <a:masterClrMapping xmlns:a="http://schemas.openxmlformats.org/drawingml/2006/main"/>
  </p:clrMapOvr>
</p:sld>
</file>