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083b05dfc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fa574449f64961"/>
  </p:sldMasterIdLst>
  <p:sldIdLst>
    <p:sldId xmlns:r="http://schemas.openxmlformats.org/officeDocument/2006/relationships" id="256" r:id="R8810fd2011cc456a"/>
    <p:sldId xmlns:r="http://schemas.openxmlformats.org/officeDocument/2006/relationships" id="257" r:id="Ra1dd9dcab0454ea5"/>
    <p:sldId xmlns:r="http://schemas.openxmlformats.org/officeDocument/2006/relationships" id="258" r:id="Rb057a83744814f9e"/>
    <p:sldId xmlns:r="http://schemas.openxmlformats.org/officeDocument/2006/relationships" id="259" r:id="R4bcbf5fcd9244094"/>
    <p:sldId xmlns:r="http://schemas.openxmlformats.org/officeDocument/2006/relationships" id="260" r:id="Re19b06b6c1a24775"/>
    <p:sldId xmlns:r="http://schemas.openxmlformats.org/officeDocument/2006/relationships" id="261" r:id="R9c21f46c1d4e4ea4"/>
    <p:sldId xmlns:r="http://schemas.openxmlformats.org/officeDocument/2006/relationships" id="262" r:id="R5cbb4e09fe9540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fa574449f64961" /><Relationship Type="http://schemas.openxmlformats.org/officeDocument/2006/relationships/slide" Target="/ppt/slides/slide1.xml" Id="R8810fd2011cc456a" /><Relationship Type="http://schemas.openxmlformats.org/officeDocument/2006/relationships/slide" Target="/ppt/slides/slide2.xml" Id="Ra1dd9dcab0454ea5" /><Relationship Type="http://schemas.openxmlformats.org/officeDocument/2006/relationships/slide" Target="/ppt/slides/slide3.xml" Id="Rb057a83744814f9e" /><Relationship Type="http://schemas.openxmlformats.org/officeDocument/2006/relationships/slide" Target="/ppt/slides/slide4.xml" Id="R4bcbf5fcd9244094" /><Relationship Type="http://schemas.openxmlformats.org/officeDocument/2006/relationships/slide" Target="/ppt/slides/slide5.xml" Id="Re19b06b6c1a24775" /><Relationship Type="http://schemas.openxmlformats.org/officeDocument/2006/relationships/slide" Target="/ppt/slides/slide6.xml" Id="R9c21f46c1d4e4ea4" /><Relationship Type="http://schemas.openxmlformats.org/officeDocument/2006/relationships/slide" Target="/ppt/slides/slide7.xml" Id="R5cbb4e09fe9540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2083f4c8404a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ba64360534655" /><Relationship Type="http://schemas.openxmlformats.org/officeDocument/2006/relationships/theme" Target="/ppt/slideMasters/theme/theme1.xml" Id="Rfa8a5c260a90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ba643605346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90f9e1065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47d3a8f5c40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aeafb15a346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d63d04d3944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ee207c71b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14ba1bf6b4e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d34895ce74b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ALEKTO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ALEKTO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41 171 748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2 795 067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2 034 623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4 771 740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15 730 594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ALEKTO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Fekjan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77 73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post@alekto.no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919 024 968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ALEKTO AS</a:t>
            </a:r>
          </a:p>
        </p:txBody>
      </p:sp>
    </p:spTree>
  </p:cSld>
  <p:clrMapOvr>
    <a:masterClrMapping xmlns:a="http://schemas.openxmlformats.org/drawingml/2006/main"/>
  </p:clrMapOvr>
</p:sld>
</file>