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de21cce4574e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9a91ea8eb064564"/>
  </p:sldMasterIdLst>
  <p:sldIdLst>
    <p:sldId xmlns:r="http://schemas.openxmlformats.org/officeDocument/2006/relationships" id="256" r:id="R703508d1fb3a45ae"/>
    <p:sldId xmlns:r="http://schemas.openxmlformats.org/officeDocument/2006/relationships" id="257" r:id="R3f2e82de09bf4c09"/>
    <p:sldId xmlns:r="http://schemas.openxmlformats.org/officeDocument/2006/relationships" id="258" r:id="R1bfaec0ac19b492d"/>
    <p:sldId xmlns:r="http://schemas.openxmlformats.org/officeDocument/2006/relationships" id="259" r:id="R808402d2b28e41b0"/>
    <p:sldId xmlns:r="http://schemas.openxmlformats.org/officeDocument/2006/relationships" id="260" r:id="Rb5eeb5cb0f57430b"/>
    <p:sldId xmlns:r="http://schemas.openxmlformats.org/officeDocument/2006/relationships" id="261" r:id="Rd6b1ef4f12574491"/>
    <p:sldId xmlns:r="http://schemas.openxmlformats.org/officeDocument/2006/relationships" id="262" r:id="R310e141395174c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a91ea8eb064564" /><Relationship Type="http://schemas.openxmlformats.org/officeDocument/2006/relationships/slide" Target="/ppt/slides/slide1.xml" Id="R703508d1fb3a45ae" /><Relationship Type="http://schemas.openxmlformats.org/officeDocument/2006/relationships/slide" Target="/ppt/slides/slide2.xml" Id="R3f2e82de09bf4c09" /><Relationship Type="http://schemas.openxmlformats.org/officeDocument/2006/relationships/slide" Target="/ppt/slides/slide3.xml" Id="R1bfaec0ac19b492d" /><Relationship Type="http://schemas.openxmlformats.org/officeDocument/2006/relationships/slide" Target="/ppt/slides/slide4.xml" Id="R808402d2b28e41b0" /><Relationship Type="http://schemas.openxmlformats.org/officeDocument/2006/relationships/slide" Target="/ppt/slides/slide5.xml" Id="Rb5eeb5cb0f57430b" /><Relationship Type="http://schemas.openxmlformats.org/officeDocument/2006/relationships/slide" Target="/ppt/slides/slide6.xml" Id="Rd6b1ef4f12574491" /><Relationship Type="http://schemas.openxmlformats.org/officeDocument/2006/relationships/slide" Target="/ppt/slides/slide7.xml" Id="R310e141395174c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e6a35024284c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f8ebb90dde40c3" /><Relationship Type="http://schemas.openxmlformats.org/officeDocument/2006/relationships/theme" Target="/ppt/slideMasters/theme/theme1.xml" Id="R4a7c746a8bf042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8f8ebb90dde40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8606ba30974b7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1e0aa090194e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74b5e368134df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9717884af04a9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205626e85d49e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09226a6ec0489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1ccdfc93d04d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VEST TRAPPEVASK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 TRAPPEVASK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 TRAPPEVASK AS ble etablert [år] og holder til i Sandsli.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 TRAPPEVASK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 TRAPPEVASK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 TRAPPEVASK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182 891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70 401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71 116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159 358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266 556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 TRAPPEVASK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NORDEIDE ANDERS YOO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 TRAPPEVASK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Anders Nordeide, Saksarlia 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5253 Sandsli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919 019 646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 TRAPPEVASK AS</a:t>
            </a:r>
          </a:p>
        </p:txBody>
      </p:sp>
    </p:spTree>
  </p:cSld>
  <p:clrMapOvr>
    <a:masterClrMapping xmlns:a="http://schemas.openxmlformats.org/drawingml/2006/main"/>
  </p:clrMapOvr>
</p:sld>
</file>