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a46e1476a743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b3711b9031405f"/>
  </p:sldMasterIdLst>
  <p:sldIdLst>
    <p:sldId xmlns:r="http://schemas.openxmlformats.org/officeDocument/2006/relationships" id="256" r:id="Rea4613e56d3848bf"/>
    <p:sldId xmlns:r="http://schemas.openxmlformats.org/officeDocument/2006/relationships" id="257" r:id="R409a31d2da114a3b"/>
    <p:sldId xmlns:r="http://schemas.openxmlformats.org/officeDocument/2006/relationships" id="258" r:id="Ra701beb1a92c4bf0"/>
    <p:sldId xmlns:r="http://schemas.openxmlformats.org/officeDocument/2006/relationships" id="259" r:id="Rb3d4a1d9cb644830"/>
    <p:sldId xmlns:r="http://schemas.openxmlformats.org/officeDocument/2006/relationships" id="260" r:id="R8045ef127a344291"/>
    <p:sldId xmlns:r="http://schemas.openxmlformats.org/officeDocument/2006/relationships" id="261" r:id="R3caf0f2a1392422f"/>
    <p:sldId xmlns:r="http://schemas.openxmlformats.org/officeDocument/2006/relationships" id="262" r:id="R7a5c66028e7c41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b3711b9031405f" /><Relationship Type="http://schemas.openxmlformats.org/officeDocument/2006/relationships/slide" Target="/ppt/slides/slide1.xml" Id="Rea4613e56d3848bf" /><Relationship Type="http://schemas.openxmlformats.org/officeDocument/2006/relationships/slide" Target="/ppt/slides/slide2.xml" Id="R409a31d2da114a3b" /><Relationship Type="http://schemas.openxmlformats.org/officeDocument/2006/relationships/slide" Target="/ppt/slides/slide3.xml" Id="Ra701beb1a92c4bf0" /><Relationship Type="http://schemas.openxmlformats.org/officeDocument/2006/relationships/slide" Target="/ppt/slides/slide4.xml" Id="Rb3d4a1d9cb644830" /><Relationship Type="http://schemas.openxmlformats.org/officeDocument/2006/relationships/slide" Target="/ppt/slides/slide5.xml" Id="R8045ef127a344291" /><Relationship Type="http://schemas.openxmlformats.org/officeDocument/2006/relationships/slide" Target="/ppt/slides/slide6.xml" Id="R3caf0f2a1392422f" /><Relationship Type="http://schemas.openxmlformats.org/officeDocument/2006/relationships/slide" Target="/ppt/slides/slide7.xml" Id="R7a5c66028e7c41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8b6375c34943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61646e60754c52" /><Relationship Type="http://schemas.openxmlformats.org/officeDocument/2006/relationships/theme" Target="/ppt/slideMasters/theme/theme1.xml" Id="R5de0702887e34a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61646e60754c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8de29b269f46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f6ea135c1e42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7dc9a558d340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879b7421d94c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0ff8b5a6046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289428630f42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a4f761e5cd45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JDD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JDD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JDD HOLDING AS ble etablert [år] og holder til i Øyslebø.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JDD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JDD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JDD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1 468 284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17 758 348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18 015 246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JDD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DRANGE JOHAN DAG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DRANGE ÅSHILD VATNE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JDD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Usland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4532 Øyslebø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919 005 238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JDD HOLDING AS</a:t>
            </a:r>
          </a:p>
        </p:txBody>
      </p:sp>
    </p:spTree>
  </p:cSld>
  <p:clrMapOvr>
    <a:masterClrMapping xmlns:a="http://schemas.openxmlformats.org/drawingml/2006/main"/>
  </p:clrMapOvr>
</p:sld>
</file>