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e05dd3497844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daf945a3e04da7"/>
  </p:sldMasterIdLst>
  <p:sldIdLst>
    <p:sldId xmlns:r="http://schemas.openxmlformats.org/officeDocument/2006/relationships" id="256" r:id="Ra41a32581ea943b4"/>
    <p:sldId xmlns:r="http://schemas.openxmlformats.org/officeDocument/2006/relationships" id="257" r:id="R2d0591e0ebe64c73"/>
    <p:sldId xmlns:r="http://schemas.openxmlformats.org/officeDocument/2006/relationships" id="258" r:id="Rdb3c777d81a143fa"/>
    <p:sldId xmlns:r="http://schemas.openxmlformats.org/officeDocument/2006/relationships" id="259" r:id="R1578adbb989645d0"/>
    <p:sldId xmlns:r="http://schemas.openxmlformats.org/officeDocument/2006/relationships" id="260" r:id="R14c9de6710604352"/>
    <p:sldId xmlns:r="http://schemas.openxmlformats.org/officeDocument/2006/relationships" id="261" r:id="Rd38b06ecbdb243fb"/>
    <p:sldId xmlns:r="http://schemas.openxmlformats.org/officeDocument/2006/relationships" id="262" r:id="R16ae8157ed6d40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daf945a3e04da7" /><Relationship Type="http://schemas.openxmlformats.org/officeDocument/2006/relationships/slide" Target="/ppt/slides/slide1.xml" Id="Ra41a32581ea943b4" /><Relationship Type="http://schemas.openxmlformats.org/officeDocument/2006/relationships/slide" Target="/ppt/slides/slide2.xml" Id="R2d0591e0ebe64c73" /><Relationship Type="http://schemas.openxmlformats.org/officeDocument/2006/relationships/slide" Target="/ppt/slides/slide3.xml" Id="Rdb3c777d81a143fa" /><Relationship Type="http://schemas.openxmlformats.org/officeDocument/2006/relationships/slide" Target="/ppt/slides/slide4.xml" Id="R1578adbb989645d0" /><Relationship Type="http://schemas.openxmlformats.org/officeDocument/2006/relationships/slide" Target="/ppt/slides/slide5.xml" Id="R14c9de6710604352" /><Relationship Type="http://schemas.openxmlformats.org/officeDocument/2006/relationships/slide" Target="/ppt/slides/slide6.xml" Id="Rd38b06ecbdb243fb" /><Relationship Type="http://schemas.openxmlformats.org/officeDocument/2006/relationships/slide" Target="/ppt/slides/slide7.xml" Id="R16ae8157ed6d40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cec40bc26144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385bcf5614aad" /><Relationship Type="http://schemas.openxmlformats.org/officeDocument/2006/relationships/theme" Target="/ppt/slideMasters/theme/theme1.xml" Id="R4fa8173424bc4c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8385bcf5614a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12f11b98a4b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7c09b0f0c4b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3ff94193f45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ea5703c414d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98b2da6264e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f552e5a7a4d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c034b55184a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FHT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128 907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THUNE FRANK HANSEN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919 005 106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FHT HOLDING AS</a:t>
            </a:r>
          </a:p>
        </p:txBody>
      </p:sp>
    </p:spTree>
  </p:cSld>
  <p:clrMapOvr>
    <a:masterClrMapping xmlns:a="http://schemas.openxmlformats.org/drawingml/2006/main"/>
  </p:clrMapOvr>
</p:sld>
</file>