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63b85a299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82a73c852d48fa"/>
  </p:sldMasterIdLst>
  <p:sldIdLst>
    <p:sldId xmlns:r="http://schemas.openxmlformats.org/officeDocument/2006/relationships" id="256" r:id="R7f996d114e414505"/>
    <p:sldId xmlns:r="http://schemas.openxmlformats.org/officeDocument/2006/relationships" id="257" r:id="R25ecedb5d7384959"/>
    <p:sldId xmlns:r="http://schemas.openxmlformats.org/officeDocument/2006/relationships" id="258" r:id="R950e725b65534957"/>
    <p:sldId xmlns:r="http://schemas.openxmlformats.org/officeDocument/2006/relationships" id="259" r:id="Re79e217908234abd"/>
    <p:sldId xmlns:r="http://schemas.openxmlformats.org/officeDocument/2006/relationships" id="260" r:id="Ra3977bd0730e4e2b"/>
    <p:sldId xmlns:r="http://schemas.openxmlformats.org/officeDocument/2006/relationships" id="261" r:id="R994d8e33f69647bd"/>
    <p:sldId xmlns:r="http://schemas.openxmlformats.org/officeDocument/2006/relationships" id="262" r:id="R0595d8f4a3da45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2a73c852d48fa" /><Relationship Type="http://schemas.openxmlformats.org/officeDocument/2006/relationships/slide" Target="/ppt/slides/slide1.xml" Id="R7f996d114e414505" /><Relationship Type="http://schemas.openxmlformats.org/officeDocument/2006/relationships/slide" Target="/ppt/slides/slide2.xml" Id="R25ecedb5d7384959" /><Relationship Type="http://schemas.openxmlformats.org/officeDocument/2006/relationships/slide" Target="/ppt/slides/slide3.xml" Id="R950e725b65534957" /><Relationship Type="http://schemas.openxmlformats.org/officeDocument/2006/relationships/slide" Target="/ppt/slides/slide4.xml" Id="Re79e217908234abd" /><Relationship Type="http://schemas.openxmlformats.org/officeDocument/2006/relationships/slide" Target="/ppt/slides/slide5.xml" Id="Ra3977bd0730e4e2b" /><Relationship Type="http://schemas.openxmlformats.org/officeDocument/2006/relationships/slide" Target="/ppt/slides/slide6.xml" Id="R994d8e33f69647bd" /><Relationship Type="http://schemas.openxmlformats.org/officeDocument/2006/relationships/slide" Target="/ppt/slides/slide7.xml" Id="R0595d8f4a3da45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19290897840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43bcb8899485c" /><Relationship Type="http://schemas.openxmlformats.org/officeDocument/2006/relationships/theme" Target="/ppt/slideMasters/theme/theme1.xml" Id="Rea6abaa02ec941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043bcb889948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e531dc21244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60eaf2a60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9d54ca10545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69fd301fb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1bb03c5064e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5e753b92b4e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fdc7995d6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KUMI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2 655 020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−3 186 813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4 566 457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MÜNSTER-DAHL ALEXANDER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MÜNSTER-DAHL LINE MARI 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56A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www.kumi.no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919 004 983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KUMI AS</a:t>
            </a:r>
          </a:p>
        </p:txBody>
      </p:sp>
    </p:spTree>
  </p:cSld>
  <p:clrMapOvr>
    <a:masterClrMapping xmlns:a="http://schemas.openxmlformats.org/drawingml/2006/main"/>
  </p:clrMapOvr>
</p:sld>
</file>