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fbcc66484848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24a5fda0fa400a"/>
  </p:sldMasterIdLst>
  <p:sldIdLst>
    <p:sldId xmlns:r="http://schemas.openxmlformats.org/officeDocument/2006/relationships" id="256" r:id="R69556284d0a44e0e"/>
    <p:sldId xmlns:r="http://schemas.openxmlformats.org/officeDocument/2006/relationships" id="257" r:id="R09aacc08812e41c6"/>
    <p:sldId xmlns:r="http://schemas.openxmlformats.org/officeDocument/2006/relationships" id="258" r:id="Red338e8d654a4a77"/>
    <p:sldId xmlns:r="http://schemas.openxmlformats.org/officeDocument/2006/relationships" id="259" r:id="R4318843eafac4c84"/>
    <p:sldId xmlns:r="http://schemas.openxmlformats.org/officeDocument/2006/relationships" id="260" r:id="R62009f10cdf84dcc"/>
    <p:sldId xmlns:r="http://schemas.openxmlformats.org/officeDocument/2006/relationships" id="261" r:id="Rbbb16e7b53234855"/>
    <p:sldId xmlns:r="http://schemas.openxmlformats.org/officeDocument/2006/relationships" id="262" r:id="Ra922481421344f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24a5fda0fa400a" /><Relationship Type="http://schemas.openxmlformats.org/officeDocument/2006/relationships/slide" Target="/ppt/slides/slide1.xml" Id="R69556284d0a44e0e" /><Relationship Type="http://schemas.openxmlformats.org/officeDocument/2006/relationships/slide" Target="/ppt/slides/slide2.xml" Id="R09aacc08812e41c6" /><Relationship Type="http://schemas.openxmlformats.org/officeDocument/2006/relationships/slide" Target="/ppt/slides/slide3.xml" Id="Red338e8d654a4a77" /><Relationship Type="http://schemas.openxmlformats.org/officeDocument/2006/relationships/slide" Target="/ppt/slides/slide4.xml" Id="R4318843eafac4c84" /><Relationship Type="http://schemas.openxmlformats.org/officeDocument/2006/relationships/slide" Target="/ppt/slides/slide5.xml" Id="R62009f10cdf84dcc" /><Relationship Type="http://schemas.openxmlformats.org/officeDocument/2006/relationships/slide" Target="/ppt/slides/slide6.xml" Id="Rbbb16e7b53234855" /><Relationship Type="http://schemas.openxmlformats.org/officeDocument/2006/relationships/slide" Target="/ppt/slides/slide7.xml" Id="Ra922481421344f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0a80bf4eb74d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a2947d36a4186" /><Relationship Type="http://schemas.openxmlformats.org/officeDocument/2006/relationships/theme" Target="/ppt/slideMasters/theme/theme1.xml" Id="R1ef18f0d267644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8a2947d36a41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b0178c39342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b149f58c24a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1fc85bba464f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3e057392c43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00613bbb54a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8028e4d7946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b83b7d363841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TAUGBØL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TAUGBØL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TAUGBØL HOLDING AS ble etablert [år] og holder til i Snarøya.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TAUGBØL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TAUGBØL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TAUGBØL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119 827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5 500 008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5 508 376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TAUGBØL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TAUGBØL BENEDICTE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TAUGBØL MAGNUS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TAUGBØL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Junkerveien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1367 Snarøya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magnus.taugbol@outlook.com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919 002 085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TAUGBØL HOLDING AS</a:t>
            </a:r>
          </a:p>
        </p:txBody>
      </p:sp>
    </p:spTree>
  </p:cSld>
  <p:clrMapOvr>
    <a:masterClrMapping xmlns:a="http://schemas.openxmlformats.org/drawingml/2006/main"/>
  </p:clrMapOvr>
</p:sld>
</file>