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a75472d13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e93090eb44333"/>
  </p:sldMasterIdLst>
  <p:sldIdLst>
    <p:sldId xmlns:r="http://schemas.openxmlformats.org/officeDocument/2006/relationships" id="256" r:id="Rb493aba7879f4198"/>
    <p:sldId xmlns:r="http://schemas.openxmlformats.org/officeDocument/2006/relationships" id="257" r:id="R3561efe133fe4ff7"/>
    <p:sldId xmlns:r="http://schemas.openxmlformats.org/officeDocument/2006/relationships" id="258" r:id="R8565f0adbe744fb6"/>
    <p:sldId xmlns:r="http://schemas.openxmlformats.org/officeDocument/2006/relationships" id="259" r:id="Rb7e28910dcb04e22"/>
    <p:sldId xmlns:r="http://schemas.openxmlformats.org/officeDocument/2006/relationships" id="260" r:id="R18f92af6a4be4285"/>
    <p:sldId xmlns:r="http://schemas.openxmlformats.org/officeDocument/2006/relationships" id="261" r:id="Rd9b5a50062994c60"/>
    <p:sldId xmlns:r="http://schemas.openxmlformats.org/officeDocument/2006/relationships" id="262" r:id="Rb96c0c77f75e4e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e93090eb44333" /><Relationship Type="http://schemas.openxmlformats.org/officeDocument/2006/relationships/slide" Target="/ppt/slides/slide1.xml" Id="Rb493aba7879f4198" /><Relationship Type="http://schemas.openxmlformats.org/officeDocument/2006/relationships/slide" Target="/ppt/slides/slide2.xml" Id="R3561efe133fe4ff7" /><Relationship Type="http://schemas.openxmlformats.org/officeDocument/2006/relationships/slide" Target="/ppt/slides/slide3.xml" Id="R8565f0adbe744fb6" /><Relationship Type="http://schemas.openxmlformats.org/officeDocument/2006/relationships/slide" Target="/ppt/slides/slide4.xml" Id="Rb7e28910dcb04e22" /><Relationship Type="http://schemas.openxmlformats.org/officeDocument/2006/relationships/slide" Target="/ppt/slides/slide5.xml" Id="R18f92af6a4be4285" /><Relationship Type="http://schemas.openxmlformats.org/officeDocument/2006/relationships/slide" Target="/ppt/slides/slide6.xml" Id="Rd9b5a50062994c60" /><Relationship Type="http://schemas.openxmlformats.org/officeDocument/2006/relationships/slide" Target="/ppt/slides/slide7.xml" Id="Rb96c0c77f75e4e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2732d910a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fc144d6264d27" /><Relationship Type="http://schemas.openxmlformats.org/officeDocument/2006/relationships/theme" Target="/ppt/slideMasters/theme/theme1.xml" Id="R8cbc3e9104f74a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fc144d626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921fc0cf2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5e3664812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67b17b86a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80ba18c4a47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13e0c6dfb41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f5dc5ff9641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b4e544521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A3PRO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A3PRO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 ANDRÉ STEINER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113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6410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918 989 331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A3PRO AS</a:t>
            </a:r>
          </a:p>
        </p:txBody>
      </p:sp>
    </p:spTree>
  </p:cSld>
  <p:clrMapOvr>
    <a:masterClrMapping xmlns:a="http://schemas.openxmlformats.org/drawingml/2006/main"/>
  </p:clrMapOvr>
</p:sld>
</file>