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4253c8dc764f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d9468499fb40b7"/>
  </p:sldMasterIdLst>
  <p:sldIdLst>
    <p:sldId xmlns:r="http://schemas.openxmlformats.org/officeDocument/2006/relationships" id="256" r:id="Ra8ac3b4cdf6c4195"/>
    <p:sldId xmlns:r="http://schemas.openxmlformats.org/officeDocument/2006/relationships" id="257" r:id="Rfbbcd0a978fb499b"/>
    <p:sldId xmlns:r="http://schemas.openxmlformats.org/officeDocument/2006/relationships" id="258" r:id="R8ea30fe24b074df3"/>
    <p:sldId xmlns:r="http://schemas.openxmlformats.org/officeDocument/2006/relationships" id="259" r:id="R64aa9650e3d54a87"/>
    <p:sldId xmlns:r="http://schemas.openxmlformats.org/officeDocument/2006/relationships" id="260" r:id="R578b9954362b441c"/>
    <p:sldId xmlns:r="http://schemas.openxmlformats.org/officeDocument/2006/relationships" id="261" r:id="Re9a3c7b4b48d419f"/>
    <p:sldId xmlns:r="http://schemas.openxmlformats.org/officeDocument/2006/relationships" id="262" r:id="R1d0f7fbd97fc43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d9468499fb40b7" /><Relationship Type="http://schemas.openxmlformats.org/officeDocument/2006/relationships/slide" Target="/ppt/slides/slide1.xml" Id="Ra8ac3b4cdf6c4195" /><Relationship Type="http://schemas.openxmlformats.org/officeDocument/2006/relationships/slide" Target="/ppt/slides/slide2.xml" Id="Rfbbcd0a978fb499b" /><Relationship Type="http://schemas.openxmlformats.org/officeDocument/2006/relationships/slide" Target="/ppt/slides/slide3.xml" Id="R8ea30fe24b074df3" /><Relationship Type="http://schemas.openxmlformats.org/officeDocument/2006/relationships/slide" Target="/ppt/slides/slide4.xml" Id="R64aa9650e3d54a87" /><Relationship Type="http://schemas.openxmlformats.org/officeDocument/2006/relationships/slide" Target="/ppt/slides/slide5.xml" Id="R578b9954362b441c" /><Relationship Type="http://schemas.openxmlformats.org/officeDocument/2006/relationships/slide" Target="/ppt/slides/slide6.xml" Id="Re9a3c7b4b48d419f" /><Relationship Type="http://schemas.openxmlformats.org/officeDocument/2006/relationships/slide" Target="/ppt/slides/slide7.xml" Id="R1d0f7fbd97fc43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0c473edac542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4df0dd8ceb4c3b" /><Relationship Type="http://schemas.openxmlformats.org/officeDocument/2006/relationships/theme" Target="/ppt/slideMasters/theme/theme1.xml" Id="R46eff19f11cf4e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4df0dd8ceb4c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b06f05ffbd40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e74a6b0ae4b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0c20f4c0e47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97554b32d4e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e86d0cbf641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711825ee340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929620a2c649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A3PRO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A3PRO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A3PRO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A3PRO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A3PRO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A3PRO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324 970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78 830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−20 186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11 723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A3PRO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MARC ANDRÉ STEINER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A3PRO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Julsundvegen 113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6410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918 989 331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A3PRO AS</a:t>
            </a:r>
          </a:p>
        </p:txBody>
      </p:sp>
    </p:spTree>
  </p:cSld>
  <p:clrMapOvr>
    <a:masterClrMapping xmlns:a="http://schemas.openxmlformats.org/drawingml/2006/main"/>
  </p:clrMapOvr>
</p:sld>
</file>