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b8793f70a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45c77ec4c4e2d"/>
  </p:sldMasterIdLst>
  <p:sldIdLst>
    <p:sldId xmlns:r="http://schemas.openxmlformats.org/officeDocument/2006/relationships" id="256" r:id="R57426ec3ee1f4a0a"/>
    <p:sldId xmlns:r="http://schemas.openxmlformats.org/officeDocument/2006/relationships" id="257" r:id="Rfae581d59ac74a00"/>
    <p:sldId xmlns:r="http://schemas.openxmlformats.org/officeDocument/2006/relationships" id="258" r:id="R1d51e1d79abd4fbc"/>
    <p:sldId xmlns:r="http://schemas.openxmlformats.org/officeDocument/2006/relationships" id="259" r:id="R3bc583b58f814a31"/>
    <p:sldId xmlns:r="http://schemas.openxmlformats.org/officeDocument/2006/relationships" id="260" r:id="R1bd2f623e5e741a1"/>
    <p:sldId xmlns:r="http://schemas.openxmlformats.org/officeDocument/2006/relationships" id="261" r:id="R6b774851292a407c"/>
    <p:sldId xmlns:r="http://schemas.openxmlformats.org/officeDocument/2006/relationships" id="262" r:id="R5d7fa2b5afe4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45c77ec4c4e2d" /><Relationship Type="http://schemas.openxmlformats.org/officeDocument/2006/relationships/slide" Target="/ppt/slides/slide1.xml" Id="R57426ec3ee1f4a0a" /><Relationship Type="http://schemas.openxmlformats.org/officeDocument/2006/relationships/slide" Target="/ppt/slides/slide2.xml" Id="Rfae581d59ac74a00" /><Relationship Type="http://schemas.openxmlformats.org/officeDocument/2006/relationships/slide" Target="/ppt/slides/slide3.xml" Id="R1d51e1d79abd4fbc" /><Relationship Type="http://schemas.openxmlformats.org/officeDocument/2006/relationships/slide" Target="/ppt/slides/slide4.xml" Id="R3bc583b58f814a31" /><Relationship Type="http://schemas.openxmlformats.org/officeDocument/2006/relationships/slide" Target="/ppt/slides/slide5.xml" Id="R1bd2f623e5e741a1" /><Relationship Type="http://schemas.openxmlformats.org/officeDocument/2006/relationships/slide" Target="/ppt/slides/slide6.xml" Id="R6b774851292a407c" /><Relationship Type="http://schemas.openxmlformats.org/officeDocument/2006/relationships/slide" Target="/ppt/slides/slide7.xml" Id="R5d7fa2b5afe4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1c32e8609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c55b6d4f4ffe" /><Relationship Type="http://schemas.openxmlformats.org/officeDocument/2006/relationships/theme" Target="/ppt/slideMasters/theme/theme1.xml" Id="R512d919164ca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5c55b6d4f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ceb06263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702079b2c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613de523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ce3ee0dd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8b427287c42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afcb09e14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f71e0c02d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