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3c69a8d66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0fccd190a478d"/>
  </p:sldMasterIdLst>
  <p:sldIdLst>
    <p:sldId xmlns:r="http://schemas.openxmlformats.org/officeDocument/2006/relationships" id="256" r:id="R30ea013249834573"/>
    <p:sldId xmlns:r="http://schemas.openxmlformats.org/officeDocument/2006/relationships" id="257" r:id="R370fa5c338ca44e3"/>
    <p:sldId xmlns:r="http://schemas.openxmlformats.org/officeDocument/2006/relationships" id="258" r:id="Re8724e6e38ef4766"/>
    <p:sldId xmlns:r="http://schemas.openxmlformats.org/officeDocument/2006/relationships" id="259" r:id="R43476b4ddc7f481f"/>
    <p:sldId xmlns:r="http://schemas.openxmlformats.org/officeDocument/2006/relationships" id="260" r:id="R92f3da2506bc4e4a"/>
    <p:sldId xmlns:r="http://schemas.openxmlformats.org/officeDocument/2006/relationships" id="261" r:id="Rb329b93f519d4116"/>
    <p:sldId xmlns:r="http://schemas.openxmlformats.org/officeDocument/2006/relationships" id="262" r:id="R9c0ceefd3f31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0fccd190a478d" /><Relationship Type="http://schemas.openxmlformats.org/officeDocument/2006/relationships/slide" Target="/ppt/slides/slide1.xml" Id="R30ea013249834573" /><Relationship Type="http://schemas.openxmlformats.org/officeDocument/2006/relationships/slide" Target="/ppt/slides/slide2.xml" Id="R370fa5c338ca44e3" /><Relationship Type="http://schemas.openxmlformats.org/officeDocument/2006/relationships/slide" Target="/ppt/slides/slide3.xml" Id="Re8724e6e38ef4766" /><Relationship Type="http://schemas.openxmlformats.org/officeDocument/2006/relationships/slide" Target="/ppt/slides/slide4.xml" Id="R43476b4ddc7f481f" /><Relationship Type="http://schemas.openxmlformats.org/officeDocument/2006/relationships/slide" Target="/ppt/slides/slide5.xml" Id="R92f3da2506bc4e4a" /><Relationship Type="http://schemas.openxmlformats.org/officeDocument/2006/relationships/slide" Target="/ppt/slides/slide6.xml" Id="Rb329b93f519d4116" /><Relationship Type="http://schemas.openxmlformats.org/officeDocument/2006/relationships/slide" Target="/ppt/slides/slide7.xml" Id="R9c0ceefd3f31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86d4a1b48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c480213d4fbe" /><Relationship Type="http://schemas.openxmlformats.org/officeDocument/2006/relationships/theme" Target="/ppt/slideMasters/theme/theme1.xml" Id="Refdb3ffc59ce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7c480213d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ff7815c2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0afab863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8f7c8ae7f4d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40e6f9864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17e10e3ef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680ebd22142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d0ad6b1545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3 497 562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−195 788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CPG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RTM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BARDRIFT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BARDRIFT AS</a:t>
            </a:r>
          </a:p>
        </p:txBody>
      </p:sp>
    </p:spTree>
  </p:cSld>
  <p:clrMapOvr>
    <a:masterClrMapping xmlns:a="http://schemas.openxmlformats.org/drawingml/2006/main"/>
  </p:clrMapOvr>
</p:sld>
</file>