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58ecae6cc94e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7100199b5f4c5a"/>
  </p:sldMasterIdLst>
  <p:sldIdLst>
    <p:sldId xmlns:r="http://schemas.openxmlformats.org/officeDocument/2006/relationships" id="256" r:id="R40abef01fc774773"/>
    <p:sldId xmlns:r="http://schemas.openxmlformats.org/officeDocument/2006/relationships" id="257" r:id="R14065fb902c8482a"/>
    <p:sldId xmlns:r="http://schemas.openxmlformats.org/officeDocument/2006/relationships" id="258" r:id="R24e59aba0dbe4efd"/>
    <p:sldId xmlns:r="http://schemas.openxmlformats.org/officeDocument/2006/relationships" id="259" r:id="R3078f0a4d3fd4856"/>
    <p:sldId xmlns:r="http://schemas.openxmlformats.org/officeDocument/2006/relationships" id="260" r:id="Rbc5008df9cbd4e32"/>
    <p:sldId xmlns:r="http://schemas.openxmlformats.org/officeDocument/2006/relationships" id="261" r:id="Rc390f4f9afb54931"/>
    <p:sldId xmlns:r="http://schemas.openxmlformats.org/officeDocument/2006/relationships" id="262" r:id="Rdcddb54cb9e141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100199b5f4c5a" /><Relationship Type="http://schemas.openxmlformats.org/officeDocument/2006/relationships/slide" Target="/ppt/slides/slide1.xml" Id="R40abef01fc774773" /><Relationship Type="http://schemas.openxmlformats.org/officeDocument/2006/relationships/slide" Target="/ppt/slides/slide2.xml" Id="R14065fb902c8482a" /><Relationship Type="http://schemas.openxmlformats.org/officeDocument/2006/relationships/slide" Target="/ppt/slides/slide3.xml" Id="R24e59aba0dbe4efd" /><Relationship Type="http://schemas.openxmlformats.org/officeDocument/2006/relationships/slide" Target="/ppt/slides/slide4.xml" Id="R3078f0a4d3fd4856" /><Relationship Type="http://schemas.openxmlformats.org/officeDocument/2006/relationships/slide" Target="/ppt/slides/slide5.xml" Id="Rbc5008df9cbd4e32" /><Relationship Type="http://schemas.openxmlformats.org/officeDocument/2006/relationships/slide" Target="/ppt/slides/slide6.xml" Id="Rc390f4f9afb54931" /><Relationship Type="http://schemas.openxmlformats.org/officeDocument/2006/relationships/slide" Target="/ppt/slides/slide7.xml" Id="Rdcddb54cb9e141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e8020de844c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1e1ea60e3461a" /><Relationship Type="http://schemas.openxmlformats.org/officeDocument/2006/relationships/theme" Target="/ppt/slideMasters/theme/theme1.xml" Id="R3000e4cae84a45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91e1ea60e346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a2ecc9c76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34d2322c443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346c0531894c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f032fbf6b41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e8de68894d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74f0f428d463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bfad07ada4d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POWER - 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POWER - UP AS ble etablert [år] og holder til i Sørstraumen.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407 250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464 318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HJERPE LINUS KARL ERIK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SCHERDIN PER JOHNNY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Kvænangsbotnveien 158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9162 Sørstraumen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918 893 237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POWER - UP AS</a:t>
            </a:r>
          </a:p>
        </p:txBody>
      </p:sp>
    </p:spTree>
  </p:cSld>
  <p:clrMapOvr>
    <a:masterClrMapping xmlns:a="http://schemas.openxmlformats.org/drawingml/2006/main"/>
  </p:clrMapOvr>
</p:sld>
</file>