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86cace9abd49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02f134448f49ba"/>
  </p:sldMasterIdLst>
  <p:sldIdLst>
    <p:sldId xmlns:r="http://schemas.openxmlformats.org/officeDocument/2006/relationships" id="256" r:id="R3b04aabb9263480f"/>
    <p:sldId xmlns:r="http://schemas.openxmlformats.org/officeDocument/2006/relationships" id="257" r:id="R07784e95c08344de"/>
    <p:sldId xmlns:r="http://schemas.openxmlformats.org/officeDocument/2006/relationships" id="258" r:id="Recea68558d764989"/>
    <p:sldId xmlns:r="http://schemas.openxmlformats.org/officeDocument/2006/relationships" id="259" r:id="Rf572e8adba434c94"/>
    <p:sldId xmlns:r="http://schemas.openxmlformats.org/officeDocument/2006/relationships" id="260" r:id="R1e171a75a0c04a50"/>
    <p:sldId xmlns:r="http://schemas.openxmlformats.org/officeDocument/2006/relationships" id="261" r:id="Rbb1f7b92df3e458c"/>
    <p:sldId xmlns:r="http://schemas.openxmlformats.org/officeDocument/2006/relationships" id="262" r:id="R5f69d42b2b7d47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02f134448f49ba" /><Relationship Type="http://schemas.openxmlformats.org/officeDocument/2006/relationships/slide" Target="/ppt/slides/slide1.xml" Id="R3b04aabb9263480f" /><Relationship Type="http://schemas.openxmlformats.org/officeDocument/2006/relationships/slide" Target="/ppt/slides/slide2.xml" Id="R07784e95c08344de" /><Relationship Type="http://schemas.openxmlformats.org/officeDocument/2006/relationships/slide" Target="/ppt/slides/slide3.xml" Id="Recea68558d764989" /><Relationship Type="http://schemas.openxmlformats.org/officeDocument/2006/relationships/slide" Target="/ppt/slides/slide4.xml" Id="Rf572e8adba434c94" /><Relationship Type="http://schemas.openxmlformats.org/officeDocument/2006/relationships/slide" Target="/ppt/slides/slide5.xml" Id="R1e171a75a0c04a50" /><Relationship Type="http://schemas.openxmlformats.org/officeDocument/2006/relationships/slide" Target="/ppt/slides/slide6.xml" Id="Rbb1f7b92df3e458c" /><Relationship Type="http://schemas.openxmlformats.org/officeDocument/2006/relationships/slide" Target="/ppt/slides/slide7.xml" Id="R5f69d42b2b7d47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10d9b4215244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5fac6793a4ff6" /><Relationship Type="http://schemas.openxmlformats.org/officeDocument/2006/relationships/theme" Target="/ppt/slideMasters/theme/theme1.xml" Id="R3aff76b157da4e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35fac6793a4f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e5922cf6142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cd009417c4e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c407ab11b40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b40587fdf45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ba91e0f8d43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ab71f42f743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a4a137e694f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PAPIRKORT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PAPIRKORT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PAPIRKORT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PAPIRKORT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PAPIRKORT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PAPIRKORT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5 158 952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443 450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308 764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3 533 118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8 870 922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PAPIRKORT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HANDELSCO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BERGERSEN HOLDING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VARODELL ULF ROBERT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PAPIRKORT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Rigedalen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918 883 290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PAPIRKORT AS</a:t>
            </a:r>
          </a:p>
        </p:txBody>
      </p:sp>
    </p:spTree>
  </p:cSld>
  <p:clrMapOvr>
    <a:masterClrMapping xmlns:a="http://schemas.openxmlformats.org/drawingml/2006/main"/>
  </p:clrMapOvr>
</p:sld>
</file>