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b26023b3a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4c473a6d1e44db"/>
  </p:sldMasterIdLst>
  <p:sldIdLst>
    <p:sldId xmlns:r="http://schemas.openxmlformats.org/officeDocument/2006/relationships" id="256" r:id="Rd6e77730ed2a4a36"/>
    <p:sldId xmlns:r="http://schemas.openxmlformats.org/officeDocument/2006/relationships" id="257" r:id="R5b4d6be4eddc4e07"/>
    <p:sldId xmlns:r="http://schemas.openxmlformats.org/officeDocument/2006/relationships" id="258" r:id="Rb092dff002e24ce8"/>
    <p:sldId xmlns:r="http://schemas.openxmlformats.org/officeDocument/2006/relationships" id="259" r:id="R295178c2a19e4211"/>
    <p:sldId xmlns:r="http://schemas.openxmlformats.org/officeDocument/2006/relationships" id="260" r:id="R4a26f757bd234107"/>
    <p:sldId xmlns:r="http://schemas.openxmlformats.org/officeDocument/2006/relationships" id="261" r:id="R70611c021a584d8d"/>
    <p:sldId xmlns:r="http://schemas.openxmlformats.org/officeDocument/2006/relationships" id="262" r:id="R577ce25bba364d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c473a6d1e44db" /><Relationship Type="http://schemas.openxmlformats.org/officeDocument/2006/relationships/slide" Target="/ppt/slides/slide1.xml" Id="Rd6e77730ed2a4a36" /><Relationship Type="http://schemas.openxmlformats.org/officeDocument/2006/relationships/slide" Target="/ppt/slides/slide2.xml" Id="R5b4d6be4eddc4e07" /><Relationship Type="http://schemas.openxmlformats.org/officeDocument/2006/relationships/slide" Target="/ppt/slides/slide3.xml" Id="Rb092dff002e24ce8" /><Relationship Type="http://schemas.openxmlformats.org/officeDocument/2006/relationships/slide" Target="/ppt/slides/slide4.xml" Id="R295178c2a19e4211" /><Relationship Type="http://schemas.openxmlformats.org/officeDocument/2006/relationships/slide" Target="/ppt/slides/slide5.xml" Id="R4a26f757bd234107" /><Relationship Type="http://schemas.openxmlformats.org/officeDocument/2006/relationships/slide" Target="/ppt/slides/slide6.xml" Id="R70611c021a584d8d" /><Relationship Type="http://schemas.openxmlformats.org/officeDocument/2006/relationships/slide" Target="/ppt/slides/slide7.xml" Id="R577ce25bba364d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4599c4b28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0caae7c454450" /><Relationship Type="http://schemas.openxmlformats.org/officeDocument/2006/relationships/theme" Target="/ppt/slideMasters/theme/theme1.xml" Id="R917ad94f46d0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0caae7c45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c924ce48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d09f6fcfc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b823ae298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241ed66d645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a5dde7f9b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1f8d823754f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fbd89d8c0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MALERMESTERFIRMAET KLEMET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MALERMESTERFIRMAET KLEMET KARLSEN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−870 856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HÅNDVERK AS  –  72,0 %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TROND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THOMAS K BERLING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918 883 274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MALERMESTERFIRMAET KLEMET KARLSEN AS</a:t>
            </a:r>
          </a:p>
        </p:txBody>
      </p:sp>
    </p:spTree>
  </p:cSld>
  <p:clrMapOvr>
    <a:masterClrMapping xmlns:a="http://schemas.openxmlformats.org/drawingml/2006/main"/>
  </p:clrMapOvr>
</p:sld>
</file>