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2f140bff549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00d7dcf24420d"/>
  </p:sldMasterIdLst>
  <p:sldIdLst>
    <p:sldId xmlns:r="http://schemas.openxmlformats.org/officeDocument/2006/relationships" id="256" r:id="R92c19bffa4514888"/>
    <p:sldId xmlns:r="http://schemas.openxmlformats.org/officeDocument/2006/relationships" id="257" r:id="Rf722268cb5894608"/>
    <p:sldId xmlns:r="http://schemas.openxmlformats.org/officeDocument/2006/relationships" id="258" r:id="R3ef7643286e44954"/>
    <p:sldId xmlns:r="http://schemas.openxmlformats.org/officeDocument/2006/relationships" id="259" r:id="Rb026fab40eb54666"/>
    <p:sldId xmlns:r="http://schemas.openxmlformats.org/officeDocument/2006/relationships" id="260" r:id="R55336c7e70474800"/>
    <p:sldId xmlns:r="http://schemas.openxmlformats.org/officeDocument/2006/relationships" id="261" r:id="R23efb09c822f4e8d"/>
    <p:sldId xmlns:r="http://schemas.openxmlformats.org/officeDocument/2006/relationships" id="262" r:id="Ra8f111f9f2fd4e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00d7dcf24420d" /><Relationship Type="http://schemas.openxmlformats.org/officeDocument/2006/relationships/slide" Target="/ppt/slides/slide1.xml" Id="R92c19bffa4514888" /><Relationship Type="http://schemas.openxmlformats.org/officeDocument/2006/relationships/slide" Target="/ppt/slides/slide2.xml" Id="Rf722268cb5894608" /><Relationship Type="http://schemas.openxmlformats.org/officeDocument/2006/relationships/slide" Target="/ppt/slides/slide3.xml" Id="R3ef7643286e44954" /><Relationship Type="http://schemas.openxmlformats.org/officeDocument/2006/relationships/slide" Target="/ppt/slides/slide4.xml" Id="Rb026fab40eb54666" /><Relationship Type="http://schemas.openxmlformats.org/officeDocument/2006/relationships/slide" Target="/ppt/slides/slide5.xml" Id="R55336c7e70474800" /><Relationship Type="http://schemas.openxmlformats.org/officeDocument/2006/relationships/slide" Target="/ppt/slides/slide6.xml" Id="R23efb09c822f4e8d" /><Relationship Type="http://schemas.openxmlformats.org/officeDocument/2006/relationships/slide" Target="/ppt/slides/slide7.xml" Id="Ra8f111f9f2fd4e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de168318c49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315659d42438d" /><Relationship Type="http://schemas.openxmlformats.org/officeDocument/2006/relationships/theme" Target="/ppt/slideMasters/theme/theme1.xml" Id="Rb9ddc239783e47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315659d42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07dcf5a3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d3f37d448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cbe5d512d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8710b83324a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ba293b3df49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c2bb66e42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fe20fa61a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FG PANELER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PANELER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FG PANELER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PANELER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PANELER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PANELER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708 154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PANELER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GRØSLAND FRANK ELDRY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PANELER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Tyttebærveien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918 873 147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PANELER AS</a:t>
            </a:r>
          </a:p>
        </p:txBody>
      </p:sp>
    </p:spTree>
  </p:cSld>
  <p:clrMapOvr>
    <a:masterClrMapping xmlns:a="http://schemas.openxmlformats.org/drawingml/2006/main"/>
  </p:clrMapOvr>
</p:sld>
</file>