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eddcacac0e46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2dcd0b99bf4e8d"/>
  </p:sldMasterIdLst>
  <p:sldIdLst>
    <p:sldId xmlns:r="http://schemas.openxmlformats.org/officeDocument/2006/relationships" id="256" r:id="R8f6a9e5814094966"/>
    <p:sldId xmlns:r="http://schemas.openxmlformats.org/officeDocument/2006/relationships" id="257" r:id="Rafdfd6c563a04f11"/>
    <p:sldId xmlns:r="http://schemas.openxmlformats.org/officeDocument/2006/relationships" id="258" r:id="R6b447c75989644ec"/>
    <p:sldId xmlns:r="http://schemas.openxmlformats.org/officeDocument/2006/relationships" id="259" r:id="Re7d237df04634f37"/>
    <p:sldId xmlns:r="http://schemas.openxmlformats.org/officeDocument/2006/relationships" id="260" r:id="Rdf09440ebdf44149"/>
    <p:sldId xmlns:r="http://schemas.openxmlformats.org/officeDocument/2006/relationships" id="261" r:id="Rc7ba2e034bc649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2dcd0b99bf4e8d" /><Relationship Type="http://schemas.openxmlformats.org/officeDocument/2006/relationships/slide" Target="/ppt/slides/slide1.xml" Id="R8f6a9e5814094966" /><Relationship Type="http://schemas.openxmlformats.org/officeDocument/2006/relationships/slide" Target="/ppt/slides/slide2.xml" Id="Rafdfd6c563a04f11" /><Relationship Type="http://schemas.openxmlformats.org/officeDocument/2006/relationships/slide" Target="/ppt/slides/slide3.xml" Id="R6b447c75989644ec" /><Relationship Type="http://schemas.openxmlformats.org/officeDocument/2006/relationships/slide" Target="/ppt/slides/slide4.xml" Id="Re7d237df04634f37" /><Relationship Type="http://schemas.openxmlformats.org/officeDocument/2006/relationships/slide" Target="/ppt/slides/slide5.xml" Id="Rdf09440ebdf44149" /><Relationship Type="http://schemas.openxmlformats.org/officeDocument/2006/relationships/slide" Target="/ppt/slides/slide6.xml" Id="Rc7ba2e034bc649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55ce8c642b4f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ccc3e589684c0e" /><Relationship Type="http://schemas.openxmlformats.org/officeDocument/2006/relationships/theme" Target="/ppt/slideMasters/theme/theme1.xml" Id="Rf0eab36df7414d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ccc3e589684c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9a146e5f8242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19657b4554d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45a2c10a1f48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43dec5a68148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7a650904c4a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f2711b53494e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BM TEAM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 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BM TEAM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 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 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 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5 545 940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−508 268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−511 991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−690 685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916 900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 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918 851 968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 TEAM AS</a:t>
            </a:r>
          </a:p>
        </p:txBody>
      </p:sp>
    </p:spTree>
  </p:cSld>
  <p:clrMapOvr>
    <a:masterClrMapping xmlns:a="http://schemas.openxmlformats.org/drawingml/2006/main"/>
  </p:clrMapOvr>
</p:sld>
</file>