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23183730e54f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95c29959014581"/>
  </p:sldMasterIdLst>
  <p:sldIdLst>
    <p:sldId xmlns:r="http://schemas.openxmlformats.org/officeDocument/2006/relationships" id="256" r:id="R08caa5eee0a44930"/>
    <p:sldId xmlns:r="http://schemas.openxmlformats.org/officeDocument/2006/relationships" id="257" r:id="R185d7b7d82c24c58"/>
    <p:sldId xmlns:r="http://schemas.openxmlformats.org/officeDocument/2006/relationships" id="258" r:id="Rbdd34fccd9454b8c"/>
    <p:sldId xmlns:r="http://schemas.openxmlformats.org/officeDocument/2006/relationships" id="259" r:id="R81bdd9edd2d24921"/>
    <p:sldId xmlns:r="http://schemas.openxmlformats.org/officeDocument/2006/relationships" id="260" r:id="R5acb78dc074f4379"/>
    <p:sldId xmlns:r="http://schemas.openxmlformats.org/officeDocument/2006/relationships" id="261" r:id="Rc3aa8389d5bc4e97"/>
    <p:sldId xmlns:r="http://schemas.openxmlformats.org/officeDocument/2006/relationships" id="262" r:id="R67de51d0ebf041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5c29959014581" /><Relationship Type="http://schemas.openxmlformats.org/officeDocument/2006/relationships/slide" Target="/ppt/slides/slide1.xml" Id="R08caa5eee0a44930" /><Relationship Type="http://schemas.openxmlformats.org/officeDocument/2006/relationships/slide" Target="/ppt/slides/slide2.xml" Id="R185d7b7d82c24c58" /><Relationship Type="http://schemas.openxmlformats.org/officeDocument/2006/relationships/slide" Target="/ppt/slides/slide3.xml" Id="Rbdd34fccd9454b8c" /><Relationship Type="http://schemas.openxmlformats.org/officeDocument/2006/relationships/slide" Target="/ppt/slides/slide4.xml" Id="R81bdd9edd2d24921" /><Relationship Type="http://schemas.openxmlformats.org/officeDocument/2006/relationships/slide" Target="/ppt/slides/slide5.xml" Id="R5acb78dc074f4379" /><Relationship Type="http://schemas.openxmlformats.org/officeDocument/2006/relationships/slide" Target="/ppt/slides/slide6.xml" Id="Rc3aa8389d5bc4e97" /><Relationship Type="http://schemas.openxmlformats.org/officeDocument/2006/relationships/slide" Target="/ppt/slides/slide7.xml" Id="R67de51d0ebf041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1b1402e16449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f0f6daeee40d9" /><Relationship Type="http://schemas.openxmlformats.org/officeDocument/2006/relationships/theme" Target="/ppt/slideMasters/theme/theme1.xml" Id="R79de9a0efb4740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6f0f6daeee40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858202eee41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36b27896141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f7e07e93542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4617d8c3d42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5d80ff8dd40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a8c36723946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742d924fa43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BORGENBAKKEN 12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BORGENBAKKEN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BORGENBAKKEN 12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BORGENBAKKEN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BORGENBAKKEN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BORGENBAKKEN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−794 652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−1 747 089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−14 465 487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2 350 485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BORGENBAKKEN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NEPTUNE PROPERTIES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BORGENBAKKEN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Gjelsten Bolig AS, Lilleakerveien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918 850 864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BORGENBAKKEN 12 AS</a:t>
            </a:r>
          </a:p>
        </p:txBody>
      </p:sp>
    </p:spTree>
  </p:cSld>
  <p:clrMapOvr>
    <a:masterClrMapping xmlns:a="http://schemas.openxmlformats.org/drawingml/2006/main"/>
  </p:clrMapOvr>
</p:sld>
</file>