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add3a005ab46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373045146348dc"/>
  </p:sldMasterIdLst>
  <p:sldIdLst>
    <p:sldId xmlns:r="http://schemas.openxmlformats.org/officeDocument/2006/relationships" id="256" r:id="R903808c96ef34f52"/>
    <p:sldId xmlns:r="http://schemas.openxmlformats.org/officeDocument/2006/relationships" id="257" r:id="R0895395a22a448ef"/>
    <p:sldId xmlns:r="http://schemas.openxmlformats.org/officeDocument/2006/relationships" id="258" r:id="R3a61fe51fbf145ee"/>
    <p:sldId xmlns:r="http://schemas.openxmlformats.org/officeDocument/2006/relationships" id="259" r:id="Rea1bdb5789c74f36"/>
    <p:sldId xmlns:r="http://schemas.openxmlformats.org/officeDocument/2006/relationships" id="260" r:id="R57a1406e307b4a25"/>
    <p:sldId xmlns:r="http://schemas.openxmlformats.org/officeDocument/2006/relationships" id="261" r:id="Rb5f8d21284874ebd"/>
    <p:sldId xmlns:r="http://schemas.openxmlformats.org/officeDocument/2006/relationships" id="262" r:id="Rdc26c9173496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73045146348dc" /><Relationship Type="http://schemas.openxmlformats.org/officeDocument/2006/relationships/slide" Target="/ppt/slides/slide1.xml" Id="R903808c96ef34f52" /><Relationship Type="http://schemas.openxmlformats.org/officeDocument/2006/relationships/slide" Target="/ppt/slides/slide2.xml" Id="R0895395a22a448ef" /><Relationship Type="http://schemas.openxmlformats.org/officeDocument/2006/relationships/slide" Target="/ppt/slides/slide3.xml" Id="R3a61fe51fbf145ee" /><Relationship Type="http://schemas.openxmlformats.org/officeDocument/2006/relationships/slide" Target="/ppt/slides/slide4.xml" Id="Rea1bdb5789c74f36" /><Relationship Type="http://schemas.openxmlformats.org/officeDocument/2006/relationships/slide" Target="/ppt/slides/slide5.xml" Id="R57a1406e307b4a25" /><Relationship Type="http://schemas.openxmlformats.org/officeDocument/2006/relationships/slide" Target="/ppt/slides/slide6.xml" Id="Rb5f8d21284874ebd" /><Relationship Type="http://schemas.openxmlformats.org/officeDocument/2006/relationships/slide" Target="/ppt/slides/slide7.xml" Id="Rdc26c9173496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28e68443e49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58a4a0fb5423f" /><Relationship Type="http://schemas.openxmlformats.org/officeDocument/2006/relationships/theme" Target="/ppt/slideMasters/theme/theme1.xml" Id="R77b57905008944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58a4a0fb5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64189563f46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5a7231931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44197fb4046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10e97cddf45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8f37c187d4b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a061f144f46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c5ba4f49140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ALLIANCE VENTURE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ALLIANCE VENTURE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ALLIANCE VENTURE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ALLIANCE VENTURE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ALLIANCE VENTURE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ALLIANCE VENTURE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1 820 387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2 576 541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ALLIANCE VENTURE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ALLIANCE VENTURE MANAGEMENT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ALLIANCE VENTURE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41B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allianceventure.com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918 830 367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ALLIANCE VENTURE MANAGEMENT AS</a:t>
            </a:r>
          </a:p>
        </p:txBody>
      </p:sp>
    </p:spTree>
  </p:cSld>
  <p:clrMapOvr>
    <a:masterClrMapping xmlns:a="http://schemas.openxmlformats.org/drawingml/2006/main"/>
  </p:clrMapOvr>
</p:sld>
</file>