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f393665cd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28ae34fc745e4"/>
  </p:sldMasterIdLst>
  <p:sldIdLst>
    <p:sldId xmlns:r="http://schemas.openxmlformats.org/officeDocument/2006/relationships" id="256" r:id="R87e20949ba8547b8"/>
    <p:sldId xmlns:r="http://schemas.openxmlformats.org/officeDocument/2006/relationships" id="257" r:id="Rd461e3f1962c4462"/>
    <p:sldId xmlns:r="http://schemas.openxmlformats.org/officeDocument/2006/relationships" id="258" r:id="Re9b5e08b393a496e"/>
    <p:sldId xmlns:r="http://schemas.openxmlformats.org/officeDocument/2006/relationships" id="259" r:id="R2240f1526b56459b"/>
    <p:sldId xmlns:r="http://schemas.openxmlformats.org/officeDocument/2006/relationships" id="260" r:id="R2986a60722b348d4"/>
    <p:sldId xmlns:r="http://schemas.openxmlformats.org/officeDocument/2006/relationships" id="261" r:id="R4c70801c6d904709"/>
    <p:sldId xmlns:r="http://schemas.openxmlformats.org/officeDocument/2006/relationships" id="262" r:id="Re80c9a9ce064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28ae34fc745e4" /><Relationship Type="http://schemas.openxmlformats.org/officeDocument/2006/relationships/slide" Target="/ppt/slides/slide1.xml" Id="R87e20949ba8547b8" /><Relationship Type="http://schemas.openxmlformats.org/officeDocument/2006/relationships/slide" Target="/ppt/slides/slide2.xml" Id="Rd461e3f1962c4462" /><Relationship Type="http://schemas.openxmlformats.org/officeDocument/2006/relationships/slide" Target="/ppt/slides/slide3.xml" Id="Re9b5e08b393a496e" /><Relationship Type="http://schemas.openxmlformats.org/officeDocument/2006/relationships/slide" Target="/ppt/slides/slide4.xml" Id="R2240f1526b56459b" /><Relationship Type="http://schemas.openxmlformats.org/officeDocument/2006/relationships/slide" Target="/ppt/slides/slide5.xml" Id="R2986a60722b348d4" /><Relationship Type="http://schemas.openxmlformats.org/officeDocument/2006/relationships/slide" Target="/ppt/slides/slide6.xml" Id="R4c70801c6d904709" /><Relationship Type="http://schemas.openxmlformats.org/officeDocument/2006/relationships/slide" Target="/ppt/slides/slide7.xml" Id="Re80c9a9ce064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5c4ff8e01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0710ffeb4446" /><Relationship Type="http://schemas.openxmlformats.org/officeDocument/2006/relationships/theme" Target="/ppt/slideMasters/theme/theme1.xml" Id="R65fe0ed222a2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c0710ffeb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34189e393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3b2929b3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14b7359fe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83de0bed0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2faf3451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f1640667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dc9440a5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RADIATORSERVICE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RADIATORSERVICE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43 802 123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ANDRE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FRODE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ROAR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TORE JAN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CHRISTIN KVAMME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 ELISABETH KVAMME  –  15,8 %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918 793 003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