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11860f69fe45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eab98c572407f"/>
  </p:sldMasterIdLst>
  <p:sldIdLst>
    <p:sldId xmlns:r="http://schemas.openxmlformats.org/officeDocument/2006/relationships" id="256" r:id="R0f55ab0eab6645bf"/>
    <p:sldId xmlns:r="http://schemas.openxmlformats.org/officeDocument/2006/relationships" id="257" r:id="R428ba73afcac47b0"/>
    <p:sldId xmlns:r="http://schemas.openxmlformats.org/officeDocument/2006/relationships" id="258" r:id="Ref899a229c8e4a99"/>
    <p:sldId xmlns:r="http://schemas.openxmlformats.org/officeDocument/2006/relationships" id="259" r:id="R28b29971d52242b3"/>
    <p:sldId xmlns:r="http://schemas.openxmlformats.org/officeDocument/2006/relationships" id="260" r:id="Rd80aef9667f64b35"/>
    <p:sldId xmlns:r="http://schemas.openxmlformats.org/officeDocument/2006/relationships" id="261" r:id="R41c90c1df5974ba7"/>
    <p:sldId xmlns:r="http://schemas.openxmlformats.org/officeDocument/2006/relationships" id="262" r:id="Ra72a09b8d6d545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eab98c572407f" /><Relationship Type="http://schemas.openxmlformats.org/officeDocument/2006/relationships/slide" Target="/ppt/slides/slide1.xml" Id="R0f55ab0eab6645bf" /><Relationship Type="http://schemas.openxmlformats.org/officeDocument/2006/relationships/slide" Target="/ppt/slides/slide2.xml" Id="R428ba73afcac47b0" /><Relationship Type="http://schemas.openxmlformats.org/officeDocument/2006/relationships/slide" Target="/ppt/slides/slide3.xml" Id="Ref899a229c8e4a99" /><Relationship Type="http://schemas.openxmlformats.org/officeDocument/2006/relationships/slide" Target="/ppt/slides/slide4.xml" Id="R28b29971d52242b3" /><Relationship Type="http://schemas.openxmlformats.org/officeDocument/2006/relationships/slide" Target="/ppt/slides/slide5.xml" Id="Rd80aef9667f64b35" /><Relationship Type="http://schemas.openxmlformats.org/officeDocument/2006/relationships/slide" Target="/ppt/slides/slide6.xml" Id="R41c90c1df5974ba7" /><Relationship Type="http://schemas.openxmlformats.org/officeDocument/2006/relationships/slide" Target="/ppt/slides/slide7.xml" Id="Ra72a09b8d6d545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01370f7e84d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ea5bb77234f97" /><Relationship Type="http://schemas.openxmlformats.org/officeDocument/2006/relationships/theme" Target="/ppt/slideMasters/theme/theme1.xml" Id="R065904d59a2f4d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ea5bb77234f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aa5ba0801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f0cd8bc1d44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146f10aa241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2f7b22b7048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89fbc0c234b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27428f2594c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fa729e5724e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LITHE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60 743 684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6 766 584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5 153 773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26 307 750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20SEVEN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NOEVI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918 786 325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