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93599498ca41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2bac5d47914d7c"/>
  </p:sldMasterIdLst>
  <p:sldIdLst>
    <p:sldId xmlns:r="http://schemas.openxmlformats.org/officeDocument/2006/relationships" id="256" r:id="Re27f99c5b698421c"/>
    <p:sldId xmlns:r="http://schemas.openxmlformats.org/officeDocument/2006/relationships" id="257" r:id="Reaa1d9e88e1a48d0"/>
    <p:sldId xmlns:r="http://schemas.openxmlformats.org/officeDocument/2006/relationships" id="258" r:id="R38a081dc5ef143ad"/>
    <p:sldId xmlns:r="http://schemas.openxmlformats.org/officeDocument/2006/relationships" id="259" r:id="R2eb4a5ee65e04465"/>
    <p:sldId xmlns:r="http://schemas.openxmlformats.org/officeDocument/2006/relationships" id="260" r:id="R508b3544e2d3462b"/>
    <p:sldId xmlns:r="http://schemas.openxmlformats.org/officeDocument/2006/relationships" id="261" r:id="R00a34a381558490f"/>
    <p:sldId xmlns:r="http://schemas.openxmlformats.org/officeDocument/2006/relationships" id="262" r:id="Rad3de99d1cf042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bac5d47914d7c" /><Relationship Type="http://schemas.openxmlformats.org/officeDocument/2006/relationships/slide" Target="/ppt/slides/slide1.xml" Id="Re27f99c5b698421c" /><Relationship Type="http://schemas.openxmlformats.org/officeDocument/2006/relationships/slide" Target="/ppt/slides/slide2.xml" Id="Reaa1d9e88e1a48d0" /><Relationship Type="http://schemas.openxmlformats.org/officeDocument/2006/relationships/slide" Target="/ppt/slides/slide3.xml" Id="R38a081dc5ef143ad" /><Relationship Type="http://schemas.openxmlformats.org/officeDocument/2006/relationships/slide" Target="/ppt/slides/slide4.xml" Id="R2eb4a5ee65e04465" /><Relationship Type="http://schemas.openxmlformats.org/officeDocument/2006/relationships/slide" Target="/ppt/slides/slide5.xml" Id="R508b3544e2d3462b" /><Relationship Type="http://schemas.openxmlformats.org/officeDocument/2006/relationships/slide" Target="/ppt/slides/slide6.xml" Id="R00a34a381558490f" /><Relationship Type="http://schemas.openxmlformats.org/officeDocument/2006/relationships/slide" Target="/ppt/slides/slide7.xml" Id="Rad3de99d1cf042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27c99d72b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5434e28bb4569" /><Relationship Type="http://schemas.openxmlformats.org/officeDocument/2006/relationships/theme" Target="/ppt/slideMasters/theme/theme1.xml" Id="R3b4c190711f643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5434e28bb45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46037ab5448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bf0da7af045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f24522a23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64521b541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92030d7c2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6d6bc336f47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dbe57b60247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SNY AS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850 643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NORDLI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918 785 000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SNY AS</a:t>
            </a:r>
          </a:p>
        </p:txBody>
      </p:sp>
    </p:spTree>
  </p:cSld>
  <p:clrMapOvr>
    <a:masterClrMapping xmlns:a="http://schemas.openxmlformats.org/drawingml/2006/main"/>
  </p:clrMapOvr>
</p:sld>
</file>