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f4148c6a544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32f080ac248c6"/>
  </p:sldMasterIdLst>
  <p:sldIdLst>
    <p:sldId xmlns:r="http://schemas.openxmlformats.org/officeDocument/2006/relationships" id="256" r:id="Rc1edfd054d154a12"/>
    <p:sldId xmlns:r="http://schemas.openxmlformats.org/officeDocument/2006/relationships" id="257" r:id="R231c4c27b3c0484d"/>
    <p:sldId xmlns:r="http://schemas.openxmlformats.org/officeDocument/2006/relationships" id="258" r:id="R005b4ac50b404ffd"/>
    <p:sldId xmlns:r="http://schemas.openxmlformats.org/officeDocument/2006/relationships" id="259" r:id="Rc8dc2038945f4ca2"/>
    <p:sldId xmlns:r="http://schemas.openxmlformats.org/officeDocument/2006/relationships" id="260" r:id="R22956823718f4090"/>
    <p:sldId xmlns:r="http://schemas.openxmlformats.org/officeDocument/2006/relationships" id="261" r:id="R10941a547e5448c9"/>
    <p:sldId xmlns:r="http://schemas.openxmlformats.org/officeDocument/2006/relationships" id="262" r:id="R22de375b6710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32f080ac248c6" /><Relationship Type="http://schemas.openxmlformats.org/officeDocument/2006/relationships/slide" Target="/ppt/slides/slide1.xml" Id="Rc1edfd054d154a12" /><Relationship Type="http://schemas.openxmlformats.org/officeDocument/2006/relationships/slide" Target="/ppt/slides/slide2.xml" Id="R231c4c27b3c0484d" /><Relationship Type="http://schemas.openxmlformats.org/officeDocument/2006/relationships/slide" Target="/ppt/slides/slide3.xml" Id="R005b4ac50b404ffd" /><Relationship Type="http://schemas.openxmlformats.org/officeDocument/2006/relationships/slide" Target="/ppt/slides/slide4.xml" Id="Rc8dc2038945f4ca2" /><Relationship Type="http://schemas.openxmlformats.org/officeDocument/2006/relationships/slide" Target="/ppt/slides/slide5.xml" Id="R22956823718f4090" /><Relationship Type="http://schemas.openxmlformats.org/officeDocument/2006/relationships/slide" Target="/ppt/slides/slide6.xml" Id="R10941a547e5448c9" /><Relationship Type="http://schemas.openxmlformats.org/officeDocument/2006/relationships/slide" Target="/ppt/slides/slide7.xml" Id="R22de375b6710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32e7ec92a43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d941c08064e68" /><Relationship Type="http://schemas.openxmlformats.org/officeDocument/2006/relationships/theme" Target="/ppt/slideMasters/theme/theme1.xml" Id="R565e8f02af87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3d941c08064e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dcc570f60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cc4a2ac1742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203e810034f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95fb4fd6445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ae2250ad845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8a5f787e245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0481dc2bd4c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EDRAV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EDRAV HOLDING AS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3 300 420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31 168 343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33 880 771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RAVNANGER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EDRAV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Seljebrotsvegen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918 778 179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EDRAV HOLDING AS</a:t>
            </a:r>
          </a:p>
        </p:txBody>
      </p:sp>
    </p:spTree>
  </p:cSld>
  <p:clrMapOvr>
    <a:masterClrMapping xmlns:a="http://schemas.openxmlformats.org/drawingml/2006/main"/>
  </p:clrMapOvr>
</p:sld>
</file>