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b40f4f8f4749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d7f9a8fd0c4a6a"/>
  </p:sldMasterIdLst>
  <p:sldIdLst>
    <p:sldId xmlns:r="http://schemas.openxmlformats.org/officeDocument/2006/relationships" id="256" r:id="Ra75fb6df5b6c41f3"/>
    <p:sldId xmlns:r="http://schemas.openxmlformats.org/officeDocument/2006/relationships" id="257" r:id="Re05cd83d3cca4b49"/>
    <p:sldId xmlns:r="http://schemas.openxmlformats.org/officeDocument/2006/relationships" id="258" r:id="R3b7470ecc8914a39"/>
    <p:sldId xmlns:r="http://schemas.openxmlformats.org/officeDocument/2006/relationships" id="259" r:id="Rb30f10679d744265"/>
    <p:sldId xmlns:r="http://schemas.openxmlformats.org/officeDocument/2006/relationships" id="260" r:id="R006f01cc4e1f4db8"/>
    <p:sldId xmlns:r="http://schemas.openxmlformats.org/officeDocument/2006/relationships" id="261" r:id="R6d1013f42ab346ba"/>
    <p:sldId xmlns:r="http://schemas.openxmlformats.org/officeDocument/2006/relationships" id="262" r:id="R14902b16335e45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d7f9a8fd0c4a6a" /><Relationship Type="http://schemas.openxmlformats.org/officeDocument/2006/relationships/slide" Target="/ppt/slides/slide1.xml" Id="Ra75fb6df5b6c41f3" /><Relationship Type="http://schemas.openxmlformats.org/officeDocument/2006/relationships/slide" Target="/ppt/slides/slide2.xml" Id="Re05cd83d3cca4b49" /><Relationship Type="http://schemas.openxmlformats.org/officeDocument/2006/relationships/slide" Target="/ppt/slides/slide3.xml" Id="R3b7470ecc8914a39" /><Relationship Type="http://schemas.openxmlformats.org/officeDocument/2006/relationships/slide" Target="/ppt/slides/slide4.xml" Id="Rb30f10679d744265" /><Relationship Type="http://schemas.openxmlformats.org/officeDocument/2006/relationships/slide" Target="/ppt/slides/slide5.xml" Id="R006f01cc4e1f4db8" /><Relationship Type="http://schemas.openxmlformats.org/officeDocument/2006/relationships/slide" Target="/ppt/slides/slide6.xml" Id="R6d1013f42ab346ba" /><Relationship Type="http://schemas.openxmlformats.org/officeDocument/2006/relationships/slide" Target="/ppt/slides/slide7.xml" Id="R14902b16335e45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cc781e471145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b88199e9864647" /><Relationship Type="http://schemas.openxmlformats.org/officeDocument/2006/relationships/theme" Target="/ppt/slideMasters/theme/theme1.xml" Id="Rfbb34aec7aa74d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b88199e98646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9a9db2de74c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d40bb8ddf4f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11e798c0e4d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017c85dbf48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d410482db48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de715426c46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51e5ff0f547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BRUTUS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BRUTUS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BRUTUS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BRUTUS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BRUTUS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BRUTUS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1 587 001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BRUTUS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NITTER ASTRID LINDSETH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NITTER ØYSTEIN LINDSETH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NITTER SNORRE LINDSETH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BRUTUS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Sorgenfrigata 40A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56 43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snorre.nitter@gmail.com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918 757 481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BRUTUS CAPITAL AS</a:t>
            </a:r>
          </a:p>
        </p:txBody>
      </p:sp>
    </p:spTree>
  </p:cSld>
  <p:clrMapOvr>
    <a:masterClrMapping xmlns:a="http://schemas.openxmlformats.org/drawingml/2006/main"/>
  </p:clrMapOvr>
</p:sld>
</file>