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8a954f60344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acba5e3af4154"/>
  </p:sldMasterIdLst>
  <p:sldIdLst>
    <p:sldId xmlns:r="http://schemas.openxmlformats.org/officeDocument/2006/relationships" id="256" r:id="Rd8623f2ac4b14ca6"/>
    <p:sldId xmlns:r="http://schemas.openxmlformats.org/officeDocument/2006/relationships" id="257" r:id="R058ef947d6a44323"/>
    <p:sldId xmlns:r="http://schemas.openxmlformats.org/officeDocument/2006/relationships" id="258" r:id="R6a351044839a4440"/>
    <p:sldId xmlns:r="http://schemas.openxmlformats.org/officeDocument/2006/relationships" id="259" r:id="Re09d9f757daa4067"/>
    <p:sldId xmlns:r="http://schemas.openxmlformats.org/officeDocument/2006/relationships" id="260" r:id="R6070a0fbcb82470d"/>
    <p:sldId xmlns:r="http://schemas.openxmlformats.org/officeDocument/2006/relationships" id="261" r:id="R73f12597966140b0"/>
    <p:sldId xmlns:r="http://schemas.openxmlformats.org/officeDocument/2006/relationships" id="262" r:id="Rce842cf3fec9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acba5e3af4154" /><Relationship Type="http://schemas.openxmlformats.org/officeDocument/2006/relationships/slide" Target="/ppt/slides/slide1.xml" Id="Rd8623f2ac4b14ca6" /><Relationship Type="http://schemas.openxmlformats.org/officeDocument/2006/relationships/slide" Target="/ppt/slides/slide2.xml" Id="R058ef947d6a44323" /><Relationship Type="http://schemas.openxmlformats.org/officeDocument/2006/relationships/slide" Target="/ppt/slides/slide3.xml" Id="R6a351044839a4440" /><Relationship Type="http://schemas.openxmlformats.org/officeDocument/2006/relationships/slide" Target="/ppt/slides/slide4.xml" Id="Re09d9f757daa4067" /><Relationship Type="http://schemas.openxmlformats.org/officeDocument/2006/relationships/slide" Target="/ppt/slides/slide5.xml" Id="R6070a0fbcb82470d" /><Relationship Type="http://schemas.openxmlformats.org/officeDocument/2006/relationships/slide" Target="/ppt/slides/slide6.xml" Id="R73f12597966140b0" /><Relationship Type="http://schemas.openxmlformats.org/officeDocument/2006/relationships/slide" Target="/ppt/slides/slide7.xml" Id="Rce842cf3fec9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3fe295c7c342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26e7028f24088" /><Relationship Type="http://schemas.openxmlformats.org/officeDocument/2006/relationships/theme" Target="/ppt/slideMasters/theme/theme1.xml" Id="R4fb7b090213c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126e7028f240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37d7b15fc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2987ac5f543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30f9d7f1443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653ea243241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909b562b949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4a7a1cfe343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f588f62ef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HOBØL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HOBØL ANLEGG AS ble etablert [år] og holder til i Hobøl.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4 854 915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6 382 090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7 146 282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 JO SIGURD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Sånervei 228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1827 Hobøl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918 706 321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HOBØL ANLEGG AS</a:t>
            </a:r>
          </a:p>
        </p:txBody>
      </p:sp>
    </p:spTree>
  </p:cSld>
  <p:clrMapOvr>
    <a:masterClrMapping xmlns:a="http://schemas.openxmlformats.org/drawingml/2006/main"/>
  </p:clrMapOvr>
</p:sld>
</file>