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0f467c6b96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9f7ef3ecb4330"/>
  </p:sldMasterIdLst>
  <p:sldIdLst>
    <p:sldId xmlns:r="http://schemas.openxmlformats.org/officeDocument/2006/relationships" id="256" r:id="R26ef5f10a2744716"/>
    <p:sldId xmlns:r="http://schemas.openxmlformats.org/officeDocument/2006/relationships" id="257" r:id="R4a589453f44e4718"/>
    <p:sldId xmlns:r="http://schemas.openxmlformats.org/officeDocument/2006/relationships" id="258" r:id="R857512a166aa4e4d"/>
    <p:sldId xmlns:r="http://schemas.openxmlformats.org/officeDocument/2006/relationships" id="259" r:id="R0c79be54ca8f4092"/>
    <p:sldId xmlns:r="http://schemas.openxmlformats.org/officeDocument/2006/relationships" id="260" r:id="Rdb8e4bb563094cf3"/>
    <p:sldId xmlns:r="http://schemas.openxmlformats.org/officeDocument/2006/relationships" id="261" r:id="R9950e7cf7efa4d77"/>
    <p:sldId xmlns:r="http://schemas.openxmlformats.org/officeDocument/2006/relationships" id="262" r:id="R237caad29bb4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9f7ef3ecb4330" /><Relationship Type="http://schemas.openxmlformats.org/officeDocument/2006/relationships/slide" Target="/ppt/slides/slide1.xml" Id="R26ef5f10a2744716" /><Relationship Type="http://schemas.openxmlformats.org/officeDocument/2006/relationships/slide" Target="/ppt/slides/slide2.xml" Id="R4a589453f44e4718" /><Relationship Type="http://schemas.openxmlformats.org/officeDocument/2006/relationships/slide" Target="/ppt/slides/slide3.xml" Id="R857512a166aa4e4d" /><Relationship Type="http://schemas.openxmlformats.org/officeDocument/2006/relationships/slide" Target="/ppt/slides/slide4.xml" Id="R0c79be54ca8f4092" /><Relationship Type="http://schemas.openxmlformats.org/officeDocument/2006/relationships/slide" Target="/ppt/slides/slide5.xml" Id="Rdb8e4bb563094cf3" /><Relationship Type="http://schemas.openxmlformats.org/officeDocument/2006/relationships/slide" Target="/ppt/slides/slide6.xml" Id="R9950e7cf7efa4d77" /><Relationship Type="http://schemas.openxmlformats.org/officeDocument/2006/relationships/slide" Target="/ppt/slides/slide7.xml" Id="R237caad29bb4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0979e2e05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187abda254910" /><Relationship Type="http://schemas.openxmlformats.org/officeDocument/2006/relationships/theme" Target="/ppt/slideMasters/theme/theme1.xml" Id="R047f4a7a979446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8187abda2549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b64b8560040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c378657d548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67f6b2091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fa445803d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e67d76b7b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22c99144c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3bf31557d47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Ø.K 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Ø.K MASKINDRIFT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11 040 513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9 312 206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STENSENG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Slettavegen 324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918 697 365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