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968287e0ef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8e110c6227405c"/>
  </p:sldMasterIdLst>
  <p:sldIdLst>
    <p:sldId xmlns:r="http://schemas.openxmlformats.org/officeDocument/2006/relationships" id="256" r:id="R45e8f8d869824c08"/>
    <p:sldId xmlns:r="http://schemas.openxmlformats.org/officeDocument/2006/relationships" id="257" r:id="R8333f1d9e3094c1b"/>
    <p:sldId xmlns:r="http://schemas.openxmlformats.org/officeDocument/2006/relationships" id="258" r:id="R039f40c8c222442f"/>
    <p:sldId xmlns:r="http://schemas.openxmlformats.org/officeDocument/2006/relationships" id="259" r:id="R63211b23f5af4199"/>
    <p:sldId xmlns:r="http://schemas.openxmlformats.org/officeDocument/2006/relationships" id="260" r:id="Ra6400135d5d042ce"/>
    <p:sldId xmlns:r="http://schemas.openxmlformats.org/officeDocument/2006/relationships" id="261" r:id="Rb1c8150309f14be1"/>
    <p:sldId xmlns:r="http://schemas.openxmlformats.org/officeDocument/2006/relationships" id="262" r:id="Re3746d70ef49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e110c6227405c" /><Relationship Type="http://schemas.openxmlformats.org/officeDocument/2006/relationships/slide" Target="/ppt/slides/slide1.xml" Id="R45e8f8d869824c08" /><Relationship Type="http://schemas.openxmlformats.org/officeDocument/2006/relationships/slide" Target="/ppt/slides/slide2.xml" Id="R8333f1d9e3094c1b" /><Relationship Type="http://schemas.openxmlformats.org/officeDocument/2006/relationships/slide" Target="/ppt/slides/slide3.xml" Id="R039f40c8c222442f" /><Relationship Type="http://schemas.openxmlformats.org/officeDocument/2006/relationships/slide" Target="/ppt/slides/slide4.xml" Id="R63211b23f5af4199" /><Relationship Type="http://schemas.openxmlformats.org/officeDocument/2006/relationships/slide" Target="/ppt/slides/slide5.xml" Id="Ra6400135d5d042ce" /><Relationship Type="http://schemas.openxmlformats.org/officeDocument/2006/relationships/slide" Target="/ppt/slides/slide6.xml" Id="Rb1c8150309f14be1" /><Relationship Type="http://schemas.openxmlformats.org/officeDocument/2006/relationships/slide" Target="/ppt/slides/slide7.xml" Id="Re3746d70ef49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378169604a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5a1516d16442d" /><Relationship Type="http://schemas.openxmlformats.org/officeDocument/2006/relationships/theme" Target="/ppt/slideMasters/theme/theme1.xml" Id="R68cd84b0498f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55a1516d1644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b7c743a5541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628361f31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4cb3df08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8ba5438ed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3fb39d27a42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5fac27de2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16ebde0ab4f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YAHIA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YAHIA TRANSPORT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1 903 161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ALAASMI AHMAD SOLEIMAN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Kuskerudveien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918 680 950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