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56a46b88445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0758e2e214230"/>
  </p:sldMasterIdLst>
  <p:sldIdLst>
    <p:sldId xmlns:r="http://schemas.openxmlformats.org/officeDocument/2006/relationships" id="256" r:id="R70fb5876553a455d"/>
    <p:sldId xmlns:r="http://schemas.openxmlformats.org/officeDocument/2006/relationships" id="257" r:id="R5573f4a7a76c4e61"/>
    <p:sldId xmlns:r="http://schemas.openxmlformats.org/officeDocument/2006/relationships" id="258" r:id="Rdd13c143f51b44d6"/>
    <p:sldId xmlns:r="http://schemas.openxmlformats.org/officeDocument/2006/relationships" id="259" r:id="Rc76187ca7d6b4cd5"/>
    <p:sldId xmlns:r="http://schemas.openxmlformats.org/officeDocument/2006/relationships" id="260" r:id="Re4a73f2739d240e5"/>
    <p:sldId xmlns:r="http://schemas.openxmlformats.org/officeDocument/2006/relationships" id="261" r:id="R1d0a48200555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0758e2e214230" /><Relationship Type="http://schemas.openxmlformats.org/officeDocument/2006/relationships/slide" Target="/ppt/slides/slide1.xml" Id="R70fb5876553a455d" /><Relationship Type="http://schemas.openxmlformats.org/officeDocument/2006/relationships/slide" Target="/ppt/slides/slide2.xml" Id="R5573f4a7a76c4e61" /><Relationship Type="http://schemas.openxmlformats.org/officeDocument/2006/relationships/slide" Target="/ppt/slides/slide3.xml" Id="Rdd13c143f51b44d6" /><Relationship Type="http://schemas.openxmlformats.org/officeDocument/2006/relationships/slide" Target="/ppt/slides/slide4.xml" Id="Rc76187ca7d6b4cd5" /><Relationship Type="http://schemas.openxmlformats.org/officeDocument/2006/relationships/slide" Target="/ppt/slides/slide5.xml" Id="Re4a73f2739d240e5" /><Relationship Type="http://schemas.openxmlformats.org/officeDocument/2006/relationships/slide" Target="/ppt/slides/slide6.xml" Id="R1d0a48200555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ba99ecae8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371193ed84e73" /><Relationship Type="http://schemas.openxmlformats.org/officeDocument/2006/relationships/theme" Target="/ppt/slideMasters/theme/theme1.xml" Id="R6b45e18bf52549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371193ed8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16a104188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fba4d0b53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f76dd69bd4d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cca0927b4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08c834977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ebfe0441545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SO-EL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SO-EL HOLDING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OSMIR AS  –  36,8 %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NODE X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CAPNOVA HOLDING AS  –  20,7 %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FERSNES KRISTIANSEN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BODIN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WOJCIECH STANISLAW DULEWSKI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918 674 012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SO-EL HOLDING AS</a:t>
            </a:r>
          </a:p>
        </p:txBody>
      </p:sp>
    </p:spTree>
  </p:cSld>
  <p:clrMapOvr>
    <a:masterClrMapping xmlns:a="http://schemas.openxmlformats.org/drawingml/2006/main"/>
  </p:clrMapOvr>
</p:sld>
</file>