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be0b73bfff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0051245e02497c"/>
  </p:sldMasterIdLst>
  <p:sldIdLst>
    <p:sldId xmlns:r="http://schemas.openxmlformats.org/officeDocument/2006/relationships" id="256" r:id="Rf337f335524643b2"/>
    <p:sldId xmlns:r="http://schemas.openxmlformats.org/officeDocument/2006/relationships" id="257" r:id="R53623c191c814cdb"/>
    <p:sldId xmlns:r="http://schemas.openxmlformats.org/officeDocument/2006/relationships" id="258" r:id="R439b27ef9e714a67"/>
    <p:sldId xmlns:r="http://schemas.openxmlformats.org/officeDocument/2006/relationships" id="259" r:id="R5e1499ac8c1140f1"/>
    <p:sldId xmlns:r="http://schemas.openxmlformats.org/officeDocument/2006/relationships" id="260" r:id="Ra346445d6ac54e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051245e02497c" /><Relationship Type="http://schemas.openxmlformats.org/officeDocument/2006/relationships/slide" Target="/ppt/slides/slide1.xml" Id="Rf337f335524643b2" /><Relationship Type="http://schemas.openxmlformats.org/officeDocument/2006/relationships/slide" Target="/ppt/slides/slide2.xml" Id="R53623c191c814cdb" /><Relationship Type="http://schemas.openxmlformats.org/officeDocument/2006/relationships/slide" Target="/ppt/slides/slide3.xml" Id="R439b27ef9e714a67" /><Relationship Type="http://schemas.openxmlformats.org/officeDocument/2006/relationships/slide" Target="/ppt/slides/slide4.xml" Id="R5e1499ac8c1140f1" /><Relationship Type="http://schemas.openxmlformats.org/officeDocument/2006/relationships/slide" Target="/ppt/slides/slide5.xml" Id="Ra346445d6ac54e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564b390ef4a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fc2c59e6744e0" /><Relationship Type="http://schemas.openxmlformats.org/officeDocument/2006/relationships/theme" Target="/ppt/slideMasters/theme/theme1.xml" Id="R8be7c4ad60f64a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6fc2c59e6744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7a74c9acb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206cf62b8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5e0e241fd41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3e49757a3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366b1c4ec46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IWORKER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IWORKER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IWORKER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IWORKER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IWORKER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IWORKER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918 667 342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IWORKER HOLDING AS</a:t>
            </a:r>
          </a:p>
        </p:txBody>
      </p:sp>
    </p:spTree>
  </p:cSld>
  <p:clrMapOvr>
    <a:masterClrMapping xmlns:a="http://schemas.openxmlformats.org/drawingml/2006/main"/>
  </p:clrMapOvr>
</p:sld>
</file>