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488b7cee624d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29add211c14648"/>
  </p:sldMasterIdLst>
  <p:sldIdLst>
    <p:sldId xmlns:r="http://schemas.openxmlformats.org/officeDocument/2006/relationships" id="256" r:id="Rb3f700d84ba9498c"/>
    <p:sldId xmlns:r="http://schemas.openxmlformats.org/officeDocument/2006/relationships" id="257" r:id="R3878642d76e0413d"/>
    <p:sldId xmlns:r="http://schemas.openxmlformats.org/officeDocument/2006/relationships" id="258" r:id="R0fd2affab36844e2"/>
    <p:sldId xmlns:r="http://schemas.openxmlformats.org/officeDocument/2006/relationships" id="259" r:id="R4f2b7cfb87054333"/>
    <p:sldId xmlns:r="http://schemas.openxmlformats.org/officeDocument/2006/relationships" id="260" r:id="R0798ab0c5fca451f"/>
    <p:sldId xmlns:r="http://schemas.openxmlformats.org/officeDocument/2006/relationships" id="261" r:id="R8cd508a59ac0462b"/>
    <p:sldId xmlns:r="http://schemas.openxmlformats.org/officeDocument/2006/relationships" id="262" r:id="Rb1a594e9dbc248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29add211c14648" /><Relationship Type="http://schemas.openxmlformats.org/officeDocument/2006/relationships/slide" Target="/ppt/slides/slide1.xml" Id="Rb3f700d84ba9498c" /><Relationship Type="http://schemas.openxmlformats.org/officeDocument/2006/relationships/slide" Target="/ppt/slides/slide2.xml" Id="R3878642d76e0413d" /><Relationship Type="http://schemas.openxmlformats.org/officeDocument/2006/relationships/slide" Target="/ppt/slides/slide3.xml" Id="R0fd2affab36844e2" /><Relationship Type="http://schemas.openxmlformats.org/officeDocument/2006/relationships/slide" Target="/ppt/slides/slide4.xml" Id="R4f2b7cfb87054333" /><Relationship Type="http://schemas.openxmlformats.org/officeDocument/2006/relationships/slide" Target="/ppt/slides/slide5.xml" Id="R0798ab0c5fca451f" /><Relationship Type="http://schemas.openxmlformats.org/officeDocument/2006/relationships/slide" Target="/ppt/slides/slide6.xml" Id="R8cd508a59ac0462b" /><Relationship Type="http://schemas.openxmlformats.org/officeDocument/2006/relationships/slide" Target="/ppt/slides/slide7.xml" Id="Rb1a594e9dbc248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e8b0808d8941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6fab8d17984cd5" /><Relationship Type="http://schemas.openxmlformats.org/officeDocument/2006/relationships/theme" Target="/ppt/slideMasters/theme/theme1.xml" Id="R46fce756df3b49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6fab8d17984c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b480db47ae4d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ef37da3df34b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a89f65951642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1be85a2fe042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32b98dd72f45c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e701e25f67407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64f74ecefb43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REAKTORFILM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REAKTORFILM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REAKTORFILM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REAKTORFILM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REAKTORFILM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REAKTORFILM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1 010 583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−43 363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−43 910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198 424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358 787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REAKTORFILM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FOSSFJELL BJARTE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REAKTORFILM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Bolignummer H0101, Slynggata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4307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918 657 665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REAKTORFILM AS</a:t>
            </a:r>
          </a:p>
        </p:txBody>
      </p:sp>
    </p:spTree>
  </p:cSld>
  <p:clrMapOvr>
    <a:masterClrMapping xmlns:a="http://schemas.openxmlformats.org/drawingml/2006/main"/>
  </p:clrMapOvr>
</p:sld>
</file>