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d9f1f163e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3c3477aec452f"/>
  </p:sldMasterIdLst>
  <p:sldIdLst>
    <p:sldId xmlns:r="http://schemas.openxmlformats.org/officeDocument/2006/relationships" id="256" r:id="Rd794cb57feec48de"/>
    <p:sldId xmlns:r="http://schemas.openxmlformats.org/officeDocument/2006/relationships" id="257" r:id="Re798f9d06f0042f5"/>
    <p:sldId xmlns:r="http://schemas.openxmlformats.org/officeDocument/2006/relationships" id="258" r:id="R775f952c6c6e4284"/>
    <p:sldId xmlns:r="http://schemas.openxmlformats.org/officeDocument/2006/relationships" id="259" r:id="Rf845cef7501e444f"/>
    <p:sldId xmlns:r="http://schemas.openxmlformats.org/officeDocument/2006/relationships" id="260" r:id="R1bcb9db441df4890"/>
    <p:sldId xmlns:r="http://schemas.openxmlformats.org/officeDocument/2006/relationships" id="261" r:id="R976b649ee46e41a7"/>
    <p:sldId xmlns:r="http://schemas.openxmlformats.org/officeDocument/2006/relationships" id="262" r:id="R8970475a2c0b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c3477aec452f" /><Relationship Type="http://schemas.openxmlformats.org/officeDocument/2006/relationships/slide" Target="/ppt/slides/slide1.xml" Id="Rd794cb57feec48de" /><Relationship Type="http://schemas.openxmlformats.org/officeDocument/2006/relationships/slide" Target="/ppt/slides/slide2.xml" Id="Re798f9d06f0042f5" /><Relationship Type="http://schemas.openxmlformats.org/officeDocument/2006/relationships/slide" Target="/ppt/slides/slide3.xml" Id="R775f952c6c6e4284" /><Relationship Type="http://schemas.openxmlformats.org/officeDocument/2006/relationships/slide" Target="/ppt/slides/slide4.xml" Id="Rf845cef7501e444f" /><Relationship Type="http://schemas.openxmlformats.org/officeDocument/2006/relationships/slide" Target="/ppt/slides/slide5.xml" Id="R1bcb9db441df4890" /><Relationship Type="http://schemas.openxmlformats.org/officeDocument/2006/relationships/slide" Target="/ppt/slides/slide6.xml" Id="R976b649ee46e41a7" /><Relationship Type="http://schemas.openxmlformats.org/officeDocument/2006/relationships/slide" Target="/ppt/slides/slide7.xml" Id="R8970475a2c0b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d009966dd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f44e8fd742a4" /><Relationship Type="http://schemas.openxmlformats.org/officeDocument/2006/relationships/theme" Target="/ppt/slideMasters/theme/theme1.xml" Id="Rf1d5b1990e38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3f44e8fd7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78db5e46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b4bd0808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11b826a99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16de6642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db59f511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3acd6c9c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c65db7e6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 INVEST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 MAGNE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Langhaugane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918 656 359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 INVEST AS</a:t>
            </a:r>
          </a:p>
        </p:txBody>
      </p:sp>
    </p:spTree>
  </p:cSld>
  <p:clrMapOvr>
    <a:masterClrMapping xmlns:a="http://schemas.openxmlformats.org/drawingml/2006/main"/>
  </p:clrMapOvr>
</p:sld>
</file>