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72c4a148e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b8196e5934c77"/>
  </p:sldMasterIdLst>
  <p:sldIdLst>
    <p:sldId xmlns:r="http://schemas.openxmlformats.org/officeDocument/2006/relationships" id="256" r:id="R27dc11277ab34d5e"/>
    <p:sldId xmlns:r="http://schemas.openxmlformats.org/officeDocument/2006/relationships" id="257" r:id="R1a527de15b0f4fda"/>
    <p:sldId xmlns:r="http://schemas.openxmlformats.org/officeDocument/2006/relationships" id="258" r:id="Rd7f1bda1c8004605"/>
    <p:sldId xmlns:r="http://schemas.openxmlformats.org/officeDocument/2006/relationships" id="259" r:id="Reeee31115f704408"/>
    <p:sldId xmlns:r="http://schemas.openxmlformats.org/officeDocument/2006/relationships" id="260" r:id="R77ebd165db5e4d6a"/>
    <p:sldId xmlns:r="http://schemas.openxmlformats.org/officeDocument/2006/relationships" id="261" r:id="R62334c53e5f24f8b"/>
    <p:sldId xmlns:r="http://schemas.openxmlformats.org/officeDocument/2006/relationships" id="262" r:id="Rf234179976ea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b8196e5934c77" /><Relationship Type="http://schemas.openxmlformats.org/officeDocument/2006/relationships/slide" Target="/ppt/slides/slide1.xml" Id="R27dc11277ab34d5e" /><Relationship Type="http://schemas.openxmlformats.org/officeDocument/2006/relationships/slide" Target="/ppt/slides/slide2.xml" Id="R1a527de15b0f4fda" /><Relationship Type="http://schemas.openxmlformats.org/officeDocument/2006/relationships/slide" Target="/ppt/slides/slide3.xml" Id="Rd7f1bda1c8004605" /><Relationship Type="http://schemas.openxmlformats.org/officeDocument/2006/relationships/slide" Target="/ppt/slides/slide4.xml" Id="Reeee31115f704408" /><Relationship Type="http://schemas.openxmlformats.org/officeDocument/2006/relationships/slide" Target="/ppt/slides/slide5.xml" Id="R77ebd165db5e4d6a" /><Relationship Type="http://schemas.openxmlformats.org/officeDocument/2006/relationships/slide" Target="/ppt/slides/slide6.xml" Id="R62334c53e5f24f8b" /><Relationship Type="http://schemas.openxmlformats.org/officeDocument/2006/relationships/slide" Target="/ppt/slides/slide7.xml" Id="Rf234179976ea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9fae69cac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ecd7e42248b5" /><Relationship Type="http://schemas.openxmlformats.org/officeDocument/2006/relationships/theme" Target="/ppt/slideMasters/theme/theme1.xml" Id="R2e09c7934856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4ecd7e422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28e4c818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d49040dd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e31b3cb3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495464f29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8f58831ae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7554d42a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b828d0f7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HERZ INVEST AS ble etablert [år] og holder til i Siggerud.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 GAUTE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 RANNVEIG MOE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 EIVIND MOE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 SIGURD MOE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Rannveig Virik, Sandbakkveien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1404 Siggerud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918 656 286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HERZ INVEST AS</a:t>
            </a:r>
          </a:p>
        </p:txBody>
      </p:sp>
    </p:spTree>
  </p:cSld>
  <p:clrMapOvr>
    <a:masterClrMapping xmlns:a="http://schemas.openxmlformats.org/drawingml/2006/main"/>
  </p:clrMapOvr>
</p:sld>
</file>