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f537b62f5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e9d23ebc7c4d10"/>
  </p:sldMasterIdLst>
  <p:sldIdLst>
    <p:sldId xmlns:r="http://schemas.openxmlformats.org/officeDocument/2006/relationships" id="256" r:id="R1ebf74ef452d4251"/>
    <p:sldId xmlns:r="http://schemas.openxmlformats.org/officeDocument/2006/relationships" id="257" r:id="Rc6347fe08f874ba1"/>
    <p:sldId xmlns:r="http://schemas.openxmlformats.org/officeDocument/2006/relationships" id="258" r:id="R93b0c41164744d6d"/>
    <p:sldId xmlns:r="http://schemas.openxmlformats.org/officeDocument/2006/relationships" id="259" r:id="Rcbb77ce1246a4f51"/>
    <p:sldId xmlns:r="http://schemas.openxmlformats.org/officeDocument/2006/relationships" id="260" r:id="Rb25f4200beee442e"/>
    <p:sldId xmlns:r="http://schemas.openxmlformats.org/officeDocument/2006/relationships" id="261" r:id="Ra4ae10a9119e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9d23ebc7c4d10" /><Relationship Type="http://schemas.openxmlformats.org/officeDocument/2006/relationships/slide" Target="/ppt/slides/slide1.xml" Id="R1ebf74ef452d4251" /><Relationship Type="http://schemas.openxmlformats.org/officeDocument/2006/relationships/slide" Target="/ppt/slides/slide2.xml" Id="Rc6347fe08f874ba1" /><Relationship Type="http://schemas.openxmlformats.org/officeDocument/2006/relationships/slide" Target="/ppt/slides/slide3.xml" Id="R93b0c41164744d6d" /><Relationship Type="http://schemas.openxmlformats.org/officeDocument/2006/relationships/slide" Target="/ppt/slides/slide4.xml" Id="Rcbb77ce1246a4f51" /><Relationship Type="http://schemas.openxmlformats.org/officeDocument/2006/relationships/slide" Target="/ppt/slides/slide5.xml" Id="Rb25f4200beee442e" /><Relationship Type="http://schemas.openxmlformats.org/officeDocument/2006/relationships/slide" Target="/ppt/slides/slide6.xml" Id="Ra4ae10a9119e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eae96082d47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7106ac443404c" /><Relationship Type="http://schemas.openxmlformats.org/officeDocument/2006/relationships/theme" Target="/ppt/slideMasters/theme/theme1.xml" Id="R749d0e2b9b0349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07106ac44340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34b81e66e4d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486acf14b4f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b2733421044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e506bdbf046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9d2ead8e04a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99d26b74e4b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KRAMER BYGG OG MONTASJESERVICE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BYGG OG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KRAMER BYGG OG MONTASJESERVICE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BYGG OG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BYGG OG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BYGG OG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BYGG OG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918 646 396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BYGG OG MONTASJESERVICE AS</a:t>
            </a:r>
          </a:p>
        </p:txBody>
      </p:sp>
    </p:spTree>
  </p:cSld>
  <p:clrMapOvr>
    <a:masterClrMapping xmlns:a="http://schemas.openxmlformats.org/drawingml/2006/main"/>
  </p:clrMapOvr>
</p:sld>
</file>