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c1defbca50543e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323fe27f4aa44b6"/>
  </p:sldMasterIdLst>
  <p:sldIdLst>
    <p:sldId xmlns:r="http://schemas.openxmlformats.org/officeDocument/2006/relationships" id="256" r:id="R7f620117e982409b"/>
    <p:sldId xmlns:r="http://schemas.openxmlformats.org/officeDocument/2006/relationships" id="257" r:id="Racc258a941144e1d"/>
    <p:sldId xmlns:r="http://schemas.openxmlformats.org/officeDocument/2006/relationships" id="258" r:id="R0ec6c4cfa5f54bdb"/>
    <p:sldId xmlns:r="http://schemas.openxmlformats.org/officeDocument/2006/relationships" id="259" r:id="R2a4232de34b24042"/>
    <p:sldId xmlns:r="http://schemas.openxmlformats.org/officeDocument/2006/relationships" id="260" r:id="Rffca586973a144e2"/>
    <p:sldId xmlns:r="http://schemas.openxmlformats.org/officeDocument/2006/relationships" id="261" r:id="R902644a1b4434a9a"/>
    <p:sldId xmlns:r="http://schemas.openxmlformats.org/officeDocument/2006/relationships" id="262" r:id="R1be1e9bd12e4445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323fe27f4aa44b6" /><Relationship Type="http://schemas.openxmlformats.org/officeDocument/2006/relationships/slide" Target="/ppt/slides/slide1.xml" Id="R7f620117e982409b" /><Relationship Type="http://schemas.openxmlformats.org/officeDocument/2006/relationships/slide" Target="/ppt/slides/slide2.xml" Id="Racc258a941144e1d" /><Relationship Type="http://schemas.openxmlformats.org/officeDocument/2006/relationships/slide" Target="/ppt/slides/slide3.xml" Id="R0ec6c4cfa5f54bdb" /><Relationship Type="http://schemas.openxmlformats.org/officeDocument/2006/relationships/slide" Target="/ppt/slides/slide4.xml" Id="R2a4232de34b24042" /><Relationship Type="http://schemas.openxmlformats.org/officeDocument/2006/relationships/slide" Target="/ppt/slides/slide5.xml" Id="Rffca586973a144e2" /><Relationship Type="http://schemas.openxmlformats.org/officeDocument/2006/relationships/slide" Target="/ppt/slides/slide6.xml" Id="R902644a1b4434a9a" /><Relationship Type="http://schemas.openxmlformats.org/officeDocument/2006/relationships/slide" Target="/ppt/slides/slide7.xml" Id="R1be1e9bd12e4445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5f45eb564ac42f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24016ee8ac4223" /><Relationship Type="http://schemas.openxmlformats.org/officeDocument/2006/relationships/theme" Target="/ppt/slideMasters/theme/theme1.xml" Id="R265802675ee64e4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024016ee8ac422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ae9f8197e248f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d6a740c9ae425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6cfd9a197e456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08823917fd447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f810a2e604461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1eac729d27421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845b65fbd24a6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V. MORKEN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V. MORKEN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V. MORKEN AS ble etablert [år] og holder til i Skaun.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V. MORKEN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V. MORKEN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V. MORKEN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530 826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142 323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113 208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255 210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584 139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V. MORKEN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VEGARD MORKEN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V. MORKEN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Skaunaskogen 79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7357 Skaun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918 645 993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V. MORKEN AS</a:t>
            </a:r>
          </a:p>
        </p:txBody>
      </p:sp>
    </p:spTree>
  </p:cSld>
  <p:clrMapOvr>
    <a:masterClrMapping xmlns:a="http://schemas.openxmlformats.org/drawingml/2006/main"/>
  </p:clrMapOvr>
</p:sld>
</file>