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ae3e8c935a4a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554a6ae5a8403e"/>
  </p:sldMasterIdLst>
  <p:sldIdLst>
    <p:sldId xmlns:r="http://schemas.openxmlformats.org/officeDocument/2006/relationships" id="256" r:id="R8c5dbeb6d7bb4312"/>
    <p:sldId xmlns:r="http://schemas.openxmlformats.org/officeDocument/2006/relationships" id="257" r:id="R6088f22cd8514d59"/>
    <p:sldId xmlns:r="http://schemas.openxmlformats.org/officeDocument/2006/relationships" id="258" r:id="R11563b107b5141c9"/>
    <p:sldId xmlns:r="http://schemas.openxmlformats.org/officeDocument/2006/relationships" id="259" r:id="R8b2d284c6f2a4368"/>
    <p:sldId xmlns:r="http://schemas.openxmlformats.org/officeDocument/2006/relationships" id="260" r:id="R78ffaa1e8bd945c1"/>
    <p:sldId xmlns:r="http://schemas.openxmlformats.org/officeDocument/2006/relationships" id="261" r:id="R28247f978b2d4eb2"/>
    <p:sldId xmlns:r="http://schemas.openxmlformats.org/officeDocument/2006/relationships" id="262" r:id="Rd590fb9317f34e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554a6ae5a8403e" /><Relationship Type="http://schemas.openxmlformats.org/officeDocument/2006/relationships/slide" Target="/ppt/slides/slide1.xml" Id="R8c5dbeb6d7bb4312" /><Relationship Type="http://schemas.openxmlformats.org/officeDocument/2006/relationships/slide" Target="/ppt/slides/slide2.xml" Id="R6088f22cd8514d59" /><Relationship Type="http://schemas.openxmlformats.org/officeDocument/2006/relationships/slide" Target="/ppt/slides/slide3.xml" Id="R11563b107b5141c9" /><Relationship Type="http://schemas.openxmlformats.org/officeDocument/2006/relationships/slide" Target="/ppt/slides/slide4.xml" Id="R8b2d284c6f2a4368" /><Relationship Type="http://schemas.openxmlformats.org/officeDocument/2006/relationships/slide" Target="/ppt/slides/slide5.xml" Id="R78ffaa1e8bd945c1" /><Relationship Type="http://schemas.openxmlformats.org/officeDocument/2006/relationships/slide" Target="/ppt/slides/slide6.xml" Id="R28247f978b2d4eb2" /><Relationship Type="http://schemas.openxmlformats.org/officeDocument/2006/relationships/slide" Target="/ppt/slides/slide7.xml" Id="Rd590fb9317f34e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f03e3298cb47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404b95bf3c49b7" /><Relationship Type="http://schemas.openxmlformats.org/officeDocument/2006/relationships/theme" Target="/ppt/slideMasters/theme/theme1.xml" Id="Rf0f84333489149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404b95bf3c49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542f55088a41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ab2cee89c047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ad3f0cdf941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d493a9168f48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c30e415dfa42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6c1fed9da4a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9e23c455a742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PHOTODOKTER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PHOTODOKTER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PHOTODOKTER AS ble etablert [år] og holder til i Billingstad.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PHOTODOKTER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PHOTODOKTER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PHOTODOKTER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321 490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63 237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105 420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PHOTODOKTER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DOKTER HEIDI TANGERAAS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DOKTER LUKE TANGERAAS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PHOTODOKTER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Nordengkollen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1396 Billingstad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84 84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918 636 749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PHOTODOKTER AS</a:t>
            </a:r>
          </a:p>
        </p:txBody>
      </p:sp>
    </p:spTree>
  </p:cSld>
  <p:clrMapOvr>
    <a:masterClrMapping xmlns:a="http://schemas.openxmlformats.org/drawingml/2006/main"/>
  </p:clrMapOvr>
</p:sld>
</file>