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a4ea5f87042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46bb971c994c02"/>
  </p:sldMasterIdLst>
  <p:sldIdLst>
    <p:sldId xmlns:r="http://schemas.openxmlformats.org/officeDocument/2006/relationships" id="256" r:id="R43b49cca55d148cf"/>
    <p:sldId xmlns:r="http://schemas.openxmlformats.org/officeDocument/2006/relationships" id="257" r:id="R07e0be4ab45549cf"/>
    <p:sldId xmlns:r="http://schemas.openxmlformats.org/officeDocument/2006/relationships" id="258" r:id="R10eb61a578de403b"/>
    <p:sldId xmlns:r="http://schemas.openxmlformats.org/officeDocument/2006/relationships" id="259" r:id="R4e6fc801f55b4230"/>
    <p:sldId xmlns:r="http://schemas.openxmlformats.org/officeDocument/2006/relationships" id="260" r:id="Re73e6b0394fe4a18"/>
    <p:sldId xmlns:r="http://schemas.openxmlformats.org/officeDocument/2006/relationships" id="261" r:id="R8fdcfb73cfb548ed"/>
    <p:sldId xmlns:r="http://schemas.openxmlformats.org/officeDocument/2006/relationships" id="262" r:id="R7d8b3224ebea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6bb971c994c02" /><Relationship Type="http://schemas.openxmlformats.org/officeDocument/2006/relationships/slide" Target="/ppt/slides/slide1.xml" Id="R43b49cca55d148cf" /><Relationship Type="http://schemas.openxmlformats.org/officeDocument/2006/relationships/slide" Target="/ppt/slides/slide2.xml" Id="R07e0be4ab45549cf" /><Relationship Type="http://schemas.openxmlformats.org/officeDocument/2006/relationships/slide" Target="/ppt/slides/slide3.xml" Id="R10eb61a578de403b" /><Relationship Type="http://schemas.openxmlformats.org/officeDocument/2006/relationships/slide" Target="/ppt/slides/slide4.xml" Id="R4e6fc801f55b4230" /><Relationship Type="http://schemas.openxmlformats.org/officeDocument/2006/relationships/slide" Target="/ppt/slides/slide5.xml" Id="Re73e6b0394fe4a18" /><Relationship Type="http://schemas.openxmlformats.org/officeDocument/2006/relationships/slide" Target="/ppt/slides/slide6.xml" Id="R8fdcfb73cfb548ed" /><Relationship Type="http://schemas.openxmlformats.org/officeDocument/2006/relationships/slide" Target="/ppt/slides/slide7.xml" Id="R7d8b3224ebea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50f19343441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a50a7d29e498a" /><Relationship Type="http://schemas.openxmlformats.org/officeDocument/2006/relationships/theme" Target="/ppt/slideMasters/theme/theme1.xml" Id="R4208824e142b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ca50a7d29e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3dd1ca9443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e32aff3ad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bc4b0eb6942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cd1b43d1a4d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8e94b4c3241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50fea225544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4bd97fe540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PARTNERS AS ble etablert [år] og holder til i Borre.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INNI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STARS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Raveien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3184 Borre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918 635 513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PARTNERS AS</a:t>
            </a:r>
          </a:p>
        </p:txBody>
      </p:sp>
    </p:spTree>
  </p:cSld>
  <p:clrMapOvr>
    <a:masterClrMapping xmlns:a="http://schemas.openxmlformats.org/drawingml/2006/main"/>
  </p:clrMapOvr>
</p:sld>
</file>