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e279b72bb447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e7821f67b4014"/>
  </p:sldMasterIdLst>
  <p:sldIdLst>
    <p:sldId xmlns:r="http://schemas.openxmlformats.org/officeDocument/2006/relationships" id="256" r:id="R89499955979340f2"/>
    <p:sldId xmlns:r="http://schemas.openxmlformats.org/officeDocument/2006/relationships" id="257" r:id="R41da0e117e204750"/>
    <p:sldId xmlns:r="http://schemas.openxmlformats.org/officeDocument/2006/relationships" id="258" r:id="Rc5a02f75cbcb404b"/>
    <p:sldId xmlns:r="http://schemas.openxmlformats.org/officeDocument/2006/relationships" id="259" r:id="Rf1cc008b2d924a75"/>
    <p:sldId xmlns:r="http://schemas.openxmlformats.org/officeDocument/2006/relationships" id="260" r:id="R89aa56fc58ee4116"/>
    <p:sldId xmlns:r="http://schemas.openxmlformats.org/officeDocument/2006/relationships" id="261" r:id="R37196b934835482c"/>
    <p:sldId xmlns:r="http://schemas.openxmlformats.org/officeDocument/2006/relationships" id="262" r:id="R7e035e6b80d44f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e7821f67b4014" /><Relationship Type="http://schemas.openxmlformats.org/officeDocument/2006/relationships/slide" Target="/ppt/slides/slide1.xml" Id="R89499955979340f2" /><Relationship Type="http://schemas.openxmlformats.org/officeDocument/2006/relationships/slide" Target="/ppt/slides/slide2.xml" Id="R41da0e117e204750" /><Relationship Type="http://schemas.openxmlformats.org/officeDocument/2006/relationships/slide" Target="/ppt/slides/slide3.xml" Id="Rc5a02f75cbcb404b" /><Relationship Type="http://schemas.openxmlformats.org/officeDocument/2006/relationships/slide" Target="/ppt/slides/slide4.xml" Id="Rf1cc008b2d924a75" /><Relationship Type="http://schemas.openxmlformats.org/officeDocument/2006/relationships/slide" Target="/ppt/slides/slide5.xml" Id="R89aa56fc58ee4116" /><Relationship Type="http://schemas.openxmlformats.org/officeDocument/2006/relationships/slide" Target="/ppt/slides/slide6.xml" Id="R37196b934835482c" /><Relationship Type="http://schemas.openxmlformats.org/officeDocument/2006/relationships/slide" Target="/ppt/slides/slide7.xml" Id="R7e035e6b80d44f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e36fe03cf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a5a33197f4fe1" /><Relationship Type="http://schemas.openxmlformats.org/officeDocument/2006/relationships/theme" Target="/ppt/slideMasters/theme/theme1.xml" Id="R139965b06c39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a5a33197f4f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c1474487d4c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aef3ae32348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4a4c9a6f5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b9ade6a08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78edc1284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a6c9325ed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2effd737b47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 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T BYGG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36 279 717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451 907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4 108 225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17 379 671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Lampeveien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918 632 514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 T BYGG AS</a:t>
            </a:r>
          </a:p>
        </p:txBody>
      </p:sp>
    </p:spTree>
  </p:cSld>
  <p:clrMapOvr>
    <a:masterClrMapping xmlns:a="http://schemas.openxmlformats.org/drawingml/2006/main"/>
  </p:clrMapOvr>
</p:sld>
</file>